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0" r:id="rId2"/>
    <p:sldId id="257" r:id="rId3"/>
    <p:sldId id="281" r:id="rId4"/>
    <p:sldId id="315" r:id="rId5"/>
    <p:sldId id="306" r:id="rId6"/>
    <p:sldId id="307" r:id="rId7"/>
    <p:sldId id="308" r:id="rId8"/>
    <p:sldId id="316" r:id="rId9"/>
    <p:sldId id="317" r:id="rId10"/>
    <p:sldId id="309" r:id="rId11"/>
    <p:sldId id="310" r:id="rId12"/>
    <p:sldId id="311" r:id="rId13"/>
    <p:sldId id="312" r:id="rId14"/>
    <p:sldId id="318" r:id="rId15"/>
    <p:sldId id="320" r:id="rId16"/>
    <p:sldId id="313" r:id="rId17"/>
    <p:sldId id="314" r:id="rId18"/>
    <p:sldId id="31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7F2"/>
    <a:srgbClr val="FFFF99"/>
    <a:srgbClr val="FFFFFF"/>
    <a:srgbClr val="FFFFCC"/>
    <a:srgbClr val="DCC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48A793-D4F3-4211-8322-43335021AC0E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9BFDE0-42DB-4B0E-934E-73C76BD7554D}">
      <dgm:prSet phldrT="[Text]" custT="1"/>
      <dgm:spPr/>
      <dgm:t>
        <a:bodyPr/>
        <a:lstStyle/>
        <a:p>
          <a:r>
            <a:rPr lang="en-US" sz="1600" b="1" dirty="0" smtClean="0"/>
            <a:t>Admission</a:t>
          </a:r>
          <a:endParaRPr lang="en-US" sz="1600" b="1" dirty="0"/>
        </a:p>
      </dgm:t>
    </dgm:pt>
    <dgm:pt modelId="{43C86481-23B1-49D7-9F84-C2C496582387}" type="parTrans" cxnId="{EBDA9368-4821-4530-955E-BB1CB8F6C48F}">
      <dgm:prSet/>
      <dgm:spPr/>
      <dgm:t>
        <a:bodyPr/>
        <a:lstStyle/>
        <a:p>
          <a:endParaRPr lang="en-US" sz="1600" b="1"/>
        </a:p>
      </dgm:t>
    </dgm:pt>
    <dgm:pt modelId="{30EBB016-6416-42EF-BAD4-48CC90606913}" type="sibTrans" cxnId="{EBDA9368-4821-4530-955E-BB1CB8F6C48F}">
      <dgm:prSet/>
      <dgm:spPr/>
      <dgm:t>
        <a:bodyPr/>
        <a:lstStyle/>
        <a:p>
          <a:endParaRPr lang="en-US" sz="1600" b="1"/>
        </a:p>
      </dgm:t>
    </dgm:pt>
    <dgm:pt modelId="{058F9485-6572-4792-B5A3-4902F830F380}">
      <dgm:prSet phldrT="[Text]" custT="1"/>
      <dgm:spPr/>
      <dgm:t>
        <a:bodyPr/>
        <a:lstStyle/>
        <a:p>
          <a:r>
            <a:rPr lang="en-US" sz="1600" b="1" dirty="0" smtClean="0"/>
            <a:t>To </a:t>
          </a:r>
          <a:r>
            <a:rPr lang="en-US" sz="1600" b="1" dirty="0" smtClean="0"/>
            <a:t>ambulatory or primary </a:t>
          </a:r>
          <a:r>
            <a:rPr lang="en-US" sz="1600" b="1" dirty="0" smtClean="0"/>
            <a:t>care</a:t>
          </a:r>
          <a:endParaRPr lang="en-US" sz="1600" b="1" dirty="0"/>
        </a:p>
      </dgm:t>
    </dgm:pt>
    <dgm:pt modelId="{3BE17CC1-F5BB-4D50-BC30-260596074377}" type="parTrans" cxnId="{0F837647-CCAD-4CB9-B88F-E79D5DBD0970}">
      <dgm:prSet/>
      <dgm:spPr/>
      <dgm:t>
        <a:bodyPr/>
        <a:lstStyle/>
        <a:p>
          <a:endParaRPr lang="en-US" sz="1600" b="1"/>
        </a:p>
      </dgm:t>
    </dgm:pt>
    <dgm:pt modelId="{E655A1F6-71DA-4189-8F51-65CAAC2A8DAF}" type="sibTrans" cxnId="{0F837647-CCAD-4CB9-B88F-E79D5DBD0970}">
      <dgm:prSet/>
      <dgm:spPr/>
      <dgm:t>
        <a:bodyPr/>
        <a:lstStyle/>
        <a:p>
          <a:endParaRPr lang="en-US" sz="1600" b="1"/>
        </a:p>
      </dgm:t>
    </dgm:pt>
    <dgm:pt modelId="{637E0904-0039-4AE4-A10F-5738EA26739E}">
      <dgm:prSet phldrT="[Text]" custT="1"/>
      <dgm:spPr/>
      <dgm:t>
        <a:bodyPr/>
        <a:lstStyle/>
        <a:p>
          <a:r>
            <a:rPr lang="en-US" sz="1600" b="1" dirty="0" smtClean="0"/>
            <a:t>To hospital</a:t>
          </a:r>
          <a:endParaRPr lang="en-US" sz="1600" b="1" dirty="0"/>
        </a:p>
      </dgm:t>
    </dgm:pt>
    <dgm:pt modelId="{4CC1BF85-C888-409B-80B8-E372607911F1}" type="parTrans" cxnId="{B26EF628-377D-4B29-B768-BC3D76B9CF1E}">
      <dgm:prSet/>
      <dgm:spPr/>
      <dgm:t>
        <a:bodyPr/>
        <a:lstStyle/>
        <a:p>
          <a:endParaRPr lang="en-US" sz="1600" b="1"/>
        </a:p>
      </dgm:t>
    </dgm:pt>
    <dgm:pt modelId="{FE162C50-A726-476D-A0C3-2FEC58E241FA}" type="sibTrans" cxnId="{B26EF628-377D-4B29-B768-BC3D76B9CF1E}">
      <dgm:prSet/>
      <dgm:spPr/>
      <dgm:t>
        <a:bodyPr/>
        <a:lstStyle/>
        <a:p>
          <a:endParaRPr lang="en-US" sz="1600" b="1"/>
        </a:p>
      </dgm:t>
    </dgm:pt>
    <dgm:pt modelId="{4C78BD37-9413-409B-B8E3-D85E65B3B6E9}">
      <dgm:prSet phldrT="[Text]" custT="1"/>
      <dgm:spPr/>
      <dgm:t>
        <a:bodyPr/>
        <a:lstStyle/>
        <a:p>
          <a:r>
            <a:rPr lang="en-US" sz="1600" b="1" dirty="0" smtClean="0"/>
            <a:t>Transfer </a:t>
          </a:r>
          <a:endParaRPr lang="en-US" sz="1600" b="1" dirty="0"/>
        </a:p>
      </dgm:t>
    </dgm:pt>
    <dgm:pt modelId="{CE7D4724-8B59-497E-96F7-9FB15ACDCED3}" type="parTrans" cxnId="{345CA0C3-082F-4D6B-8DFD-84CE815F45C2}">
      <dgm:prSet/>
      <dgm:spPr/>
      <dgm:t>
        <a:bodyPr/>
        <a:lstStyle/>
        <a:p>
          <a:endParaRPr lang="en-US" sz="1600" b="1"/>
        </a:p>
      </dgm:t>
    </dgm:pt>
    <dgm:pt modelId="{96F0B0AF-8670-45F0-B841-2F94854CB6B4}" type="sibTrans" cxnId="{345CA0C3-082F-4D6B-8DFD-84CE815F45C2}">
      <dgm:prSet/>
      <dgm:spPr/>
      <dgm:t>
        <a:bodyPr/>
        <a:lstStyle/>
        <a:p>
          <a:endParaRPr lang="en-US" sz="1600" b="1"/>
        </a:p>
      </dgm:t>
    </dgm:pt>
    <dgm:pt modelId="{7FC0E2AA-5184-4BDC-BBBF-B85863243B15}">
      <dgm:prSet phldrT="[Text]" custT="1"/>
      <dgm:spPr/>
      <dgm:t>
        <a:bodyPr/>
        <a:lstStyle/>
        <a:p>
          <a:r>
            <a:rPr lang="en-US" sz="1600" b="1" dirty="0" smtClean="0"/>
            <a:t>Within hospital</a:t>
          </a:r>
          <a:endParaRPr lang="en-US" sz="1600" b="1" dirty="0"/>
        </a:p>
      </dgm:t>
    </dgm:pt>
    <dgm:pt modelId="{D711DCC8-A095-4D3F-8A57-F717525FC569}" type="parTrans" cxnId="{67E3448A-52F5-4CD4-A01C-4775D86D1BE8}">
      <dgm:prSet/>
      <dgm:spPr/>
      <dgm:t>
        <a:bodyPr/>
        <a:lstStyle/>
        <a:p>
          <a:endParaRPr lang="en-US" sz="1600" b="1"/>
        </a:p>
      </dgm:t>
    </dgm:pt>
    <dgm:pt modelId="{59B81675-1BFA-4E3E-9EAC-7445ED0A963A}" type="sibTrans" cxnId="{67E3448A-52F5-4CD4-A01C-4775D86D1BE8}">
      <dgm:prSet/>
      <dgm:spPr/>
      <dgm:t>
        <a:bodyPr/>
        <a:lstStyle/>
        <a:p>
          <a:endParaRPr lang="en-US" sz="1600" b="1"/>
        </a:p>
      </dgm:t>
    </dgm:pt>
    <dgm:pt modelId="{E7CA00C4-85A7-4428-A333-B2FA6DB721D9}">
      <dgm:prSet phldrT="[Text]" custT="1"/>
      <dgm:spPr/>
      <dgm:t>
        <a:bodyPr/>
        <a:lstStyle/>
        <a:p>
          <a:r>
            <a:rPr lang="en-US" sz="1600" b="1" dirty="0" smtClean="0"/>
            <a:t>Or Between </a:t>
          </a:r>
          <a:r>
            <a:rPr lang="en-US" sz="1600" b="1" dirty="0" smtClean="0"/>
            <a:t>hospitals</a:t>
          </a:r>
          <a:endParaRPr lang="en-US" sz="1600" b="1" dirty="0"/>
        </a:p>
      </dgm:t>
    </dgm:pt>
    <dgm:pt modelId="{4FC32405-8B07-440A-AD9F-794FF7DF883A}" type="parTrans" cxnId="{736543AA-FF55-4267-B366-33401FD9A14E}">
      <dgm:prSet/>
      <dgm:spPr/>
      <dgm:t>
        <a:bodyPr/>
        <a:lstStyle/>
        <a:p>
          <a:endParaRPr lang="en-US" sz="1600" b="1"/>
        </a:p>
      </dgm:t>
    </dgm:pt>
    <dgm:pt modelId="{6333EB1B-E1CA-45E6-86A3-C0CCD8474132}" type="sibTrans" cxnId="{736543AA-FF55-4267-B366-33401FD9A14E}">
      <dgm:prSet/>
      <dgm:spPr/>
      <dgm:t>
        <a:bodyPr/>
        <a:lstStyle/>
        <a:p>
          <a:endParaRPr lang="en-US" sz="1600" b="1"/>
        </a:p>
      </dgm:t>
    </dgm:pt>
    <dgm:pt modelId="{0AB6D391-E7FC-46A0-B131-F96A3A178DC7}">
      <dgm:prSet phldrT="[Text]" custT="1"/>
      <dgm:spPr/>
      <dgm:t>
        <a:bodyPr/>
        <a:lstStyle/>
        <a:p>
          <a:r>
            <a:rPr lang="en-US" sz="1600" b="1" dirty="0" smtClean="0"/>
            <a:t>Discharge </a:t>
          </a:r>
          <a:endParaRPr lang="en-US" sz="1600" b="1" dirty="0"/>
        </a:p>
      </dgm:t>
    </dgm:pt>
    <dgm:pt modelId="{2EE411F2-C6EE-4BD8-B580-BDA60EC9B09F}" type="parTrans" cxnId="{A428B3DF-7439-473A-AD0C-C019746A2138}">
      <dgm:prSet/>
      <dgm:spPr/>
      <dgm:t>
        <a:bodyPr/>
        <a:lstStyle/>
        <a:p>
          <a:endParaRPr lang="en-US" sz="1600" b="1"/>
        </a:p>
      </dgm:t>
    </dgm:pt>
    <dgm:pt modelId="{B2AF2CB7-4DD8-414B-A366-2AA956E09C07}" type="sibTrans" cxnId="{A428B3DF-7439-473A-AD0C-C019746A2138}">
      <dgm:prSet/>
      <dgm:spPr/>
      <dgm:t>
        <a:bodyPr/>
        <a:lstStyle/>
        <a:p>
          <a:endParaRPr lang="en-US" sz="1600" b="1"/>
        </a:p>
      </dgm:t>
    </dgm:pt>
    <dgm:pt modelId="{3979916B-210A-4C41-9A06-13BF207744C5}">
      <dgm:prSet phldrT="[Text]" custT="1"/>
      <dgm:spPr/>
      <dgm:t>
        <a:bodyPr/>
        <a:lstStyle/>
        <a:p>
          <a:r>
            <a:rPr lang="en-US" sz="1600" b="1" dirty="0" smtClean="0"/>
            <a:t>Discharge Planning </a:t>
          </a:r>
          <a:endParaRPr lang="en-US" sz="1600" b="1" dirty="0"/>
        </a:p>
      </dgm:t>
    </dgm:pt>
    <dgm:pt modelId="{95C5D652-ADD2-4C58-9386-49D99DCF5E19}" type="parTrans" cxnId="{45116111-854C-4B03-83BE-DF9716FC8D94}">
      <dgm:prSet/>
      <dgm:spPr/>
      <dgm:t>
        <a:bodyPr/>
        <a:lstStyle/>
        <a:p>
          <a:endParaRPr lang="en-US" sz="1600" b="1"/>
        </a:p>
      </dgm:t>
    </dgm:pt>
    <dgm:pt modelId="{63F96E77-2994-4505-9698-5ECC03F00F86}" type="sibTrans" cxnId="{45116111-854C-4B03-83BE-DF9716FC8D94}">
      <dgm:prSet/>
      <dgm:spPr/>
      <dgm:t>
        <a:bodyPr/>
        <a:lstStyle/>
        <a:p>
          <a:endParaRPr lang="en-US" sz="1600" b="1"/>
        </a:p>
      </dgm:t>
    </dgm:pt>
    <dgm:pt modelId="{63B8A70D-33D8-494C-A9A0-D9AEC46CC7EE}" type="pres">
      <dgm:prSet presAssocID="{ED48A793-D4F3-4211-8322-43335021AC0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1C589E-BEE7-4D5B-9D84-9FDE8EE61873}" type="pres">
      <dgm:prSet presAssocID="{909BFDE0-42DB-4B0E-934E-73C76BD7554D}" presName="compNode" presStyleCnt="0"/>
      <dgm:spPr/>
    </dgm:pt>
    <dgm:pt modelId="{71572151-48BC-406A-B1FB-DFC3B7621F85}" type="pres">
      <dgm:prSet presAssocID="{909BFDE0-42DB-4B0E-934E-73C76BD7554D}" presName="noGeometry" presStyleCnt="0"/>
      <dgm:spPr/>
    </dgm:pt>
    <dgm:pt modelId="{40C5CC4B-E61D-4CCA-9199-D966B2794F32}" type="pres">
      <dgm:prSet presAssocID="{909BFDE0-42DB-4B0E-934E-73C76BD7554D}" presName="childTextVisible" presStyleLbl="bgAccFollowNode1" presStyleIdx="0" presStyleCnt="3" custScaleX="106677" custLinFactNeighborX="16781" custLinFactNeighborY="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A91AD-131F-45A0-AA2E-8B6EC5499EA3}" type="pres">
      <dgm:prSet presAssocID="{909BFDE0-42DB-4B0E-934E-73C76BD7554D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D4F2C1B6-3E9E-4281-925C-1AACE66EF4B4}" type="pres">
      <dgm:prSet presAssocID="{909BFDE0-42DB-4B0E-934E-73C76BD7554D}" presName="parentText" presStyleLbl="node1" presStyleIdx="0" presStyleCnt="3" custScaleX="113988" custLinFactNeighborX="25056" custLinFactNeighborY="23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22D79-0F48-46F4-AB93-75124D52DB34}" type="pres">
      <dgm:prSet presAssocID="{909BFDE0-42DB-4B0E-934E-73C76BD7554D}" presName="aSpace" presStyleCnt="0"/>
      <dgm:spPr/>
    </dgm:pt>
    <dgm:pt modelId="{E250DEE0-108C-4C96-ABC8-AE7FBB684C95}" type="pres">
      <dgm:prSet presAssocID="{4C78BD37-9413-409B-B8E3-D85E65B3B6E9}" presName="compNode" presStyleCnt="0"/>
      <dgm:spPr/>
    </dgm:pt>
    <dgm:pt modelId="{93D2CC1C-2943-4795-B5DA-3064A5F92B55}" type="pres">
      <dgm:prSet presAssocID="{4C78BD37-9413-409B-B8E3-D85E65B3B6E9}" presName="noGeometry" presStyleCnt="0"/>
      <dgm:spPr/>
    </dgm:pt>
    <dgm:pt modelId="{A679C50C-E0DE-4E8C-8D82-39AF89F40F65}" type="pres">
      <dgm:prSet presAssocID="{4C78BD37-9413-409B-B8E3-D85E65B3B6E9}" presName="childTextVisible" presStyleLbl="bgAccFollowNode1" presStyleIdx="1" presStyleCnt="3" custLinFactNeighborX="5976" custLinFactNeighborY="-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AFBD2-5D64-46BD-84F6-34E56EE852F8}" type="pres">
      <dgm:prSet presAssocID="{4C78BD37-9413-409B-B8E3-D85E65B3B6E9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6AC5BC21-620E-4D4E-BA7F-E429808606D2}" type="pres">
      <dgm:prSet presAssocID="{4C78BD37-9413-409B-B8E3-D85E65B3B6E9}" presName="parentText" presStyleLbl="node1" presStyleIdx="1" presStyleCnt="3" custLinFactNeighborX="22913" custLinFactNeighborY="12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7D88F2-1822-4C9B-A514-2B381F0BD3AE}" type="pres">
      <dgm:prSet presAssocID="{4C78BD37-9413-409B-B8E3-D85E65B3B6E9}" presName="aSpace" presStyleCnt="0"/>
      <dgm:spPr/>
    </dgm:pt>
    <dgm:pt modelId="{E9BEEA8A-BFDB-4A39-A6B4-0D0422C8FCCE}" type="pres">
      <dgm:prSet presAssocID="{0AB6D391-E7FC-46A0-B131-F96A3A178DC7}" presName="compNode" presStyleCnt="0"/>
      <dgm:spPr/>
    </dgm:pt>
    <dgm:pt modelId="{BC4D3D1E-1EB2-4E04-8B59-C1BD495F9171}" type="pres">
      <dgm:prSet presAssocID="{0AB6D391-E7FC-46A0-B131-F96A3A178DC7}" presName="noGeometry" presStyleCnt="0"/>
      <dgm:spPr/>
    </dgm:pt>
    <dgm:pt modelId="{FB0A59CA-697C-4A3A-80CF-20E2324132F5}" type="pres">
      <dgm:prSet presAssocID="{0AB6D391-E7FC-46A0-B131-F96A3A178DC7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FE5EDB-3AD5-4819-B0CA-7E9EBDF83D92}" type="pres">
      <dgm:prSet presAssocID="{0AB6D391-E7FC-46A0-B131-F96A3A178DC7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140B7718-2DD0-402D-BB7F-394025C93BB8}" type="pres">
      <dgm:prSet presAssocID="{0AB6D391-E7FC-46A0-B131-F96A3A178DC7}" presName="parentText" presStyleLbl="node1" presStyleIdx="2" presStyleCnt="3" custScaleX="109387" custLinFactNeighborX="8749" custLinFactNeighborY="-40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E3448A-52F5-4CD4-A01C-4775D86D1BE8}" srcId="{4C78BD37-9413-409B-B8E3-D85E65B3B6E9}" destId="{7FC0E2AA-5184-4BDC-BBBF-B85863243B15}" srcOrd="0" destOrd="0" parTransId="{D711DCC8-A095-4D3F-8A57-F717525FC569}" sibTransId="{59B81675-1BFA-4E3E-9EAC-7445ED0A963A}"/>
    <dgm:cxn modelId="{A428B3DF-7439-473A-AD0C-C019746A2138}" srcId="{ED48A793-D4F3-4211-8322-43335021AC0E}" destId="{0AB6D391-E7FC-46A0-B131-F96A3A178DC7}" srcOrd="2" destOrd="0" parTransId="{2EE411F2-C6EE-4BD8-B580-BDA60EC9B09F}" sibTransId="{B2AF2CB7-4DD8-414B-A366-2AA956E09C07}"/>
    <dgm:cxn modelId="{884D32C5-AF5B-4DF7-AFBA-670DDD1C9484}" type="presOf" srcId="{637E0904-0039-4AE4-A10F-5738EA26739E}" destId="{50BA91AD-131F-45A0-AA2E-8B6EC5499EA3}" srcOrd="1" destOrd="1" presId="urn:microsoft.com/office/officeart/2005/8/layout/hProcess6"/>
    <dgm:cxn modelId="{EBDA9368-4821-4530-955E-BB1CB8F6C48F}" srcId="{ED48A793-D4F3-4211-8322-43335021AC0E}" destId="{909BFDE0-42DB-4B0E-934E-73C76BD7554D}" srcOrd="0" destOrd="0" parTransId="{43C86481-23B1-49D7-9F84-C2C496582387}" sibTransId="{30EBB016-6416-42EF-BAD4-48CC90606913}"/>
    <dgm:cxn modelId="{F4DAD055-04A1-4B16-B23B-12F659D6F59C}" type="presOf" srcId="{637E0904-0039-4AE4-A10F-5738EA26739E}" destId="{40C5CC4B-E61D-4CCA-9199-D966B2794F32}" srcOrd="0" destOrd="1" presId="urn:microsoft.com/office/officeart/2005/8/layout/hProcess6"/>
    <dgm:cxn modelId="{1F263CB6-4F7B-45A1-9417-049224B78DD1}" type="presOf" srcId="{909BFDE0-42DB-4B0E-934E-73C76BD7554D}" destId="{D4F2C1B6-3E9E-4281-925C-1AACE66EF4B4}" srcOrd="0" destOrd="0" presId="urn:microsoft.com/office/officeart/2005/8/layout/hProcess6"/>
    <dgm:cxn modelId="{8DD1DEBB-AAC8-47A1-9EB9-ADA01C42240B}" type="presOf" srcId="{7FC0E2AA-5184-4BDC-BBBF-B85863243B15}" destId="{6D6AFBD2-5D64-46BD-84F6-34E56EE852F8}" srcOrd="1" destOrd="0" presId="urn:microsoft.com/office/officeart/2005/8/layout/hProcess6"/>
    <dgm:cxn modelId="{762E6B7C-EEB3-483F-8387-B7C599033AB6}" type="presOf" srcId="{0AB6D391-E7FC-46A0-B131-F96A3A178DC7}" destId="{140B7718-2DD0-402D-BB7F-394025C93BB8}" srcOrd="0" destOrd="0" presId="urn:microsoft.com/office/officeart/2005/8/layout/hProcess6"/>
    <dgm:cxn modelId="{621A5A0E-92EA-4BDB-B62B-68717A0F998B}" type="presOf" srcId="{E7CA00C4-85A7-4428-A333-B2FA6DB721D9}" destId="{A679C50C-E0DE-4E8C-8D82-39AF89F40F65}" srcOrd="0" destOrd="1" presId="urn:microsoft.com/office/officeart/2005/8/layout/hProcess6"/>
    <dgm:cxn modelId="{85190E44-6BD3-4A5A-A0CB-C8F3F09A8735}" type="presOf" srcId="{3979916B-210A-4C41-9A06-13BF207744C5}" destId="{FB0A59CA-697C-4A3A-80CF-20E2324132F5}" srcOrd="0" destOrd="0" presId="urn:microsoft.com/office/officeart/2005/8/layout/hProcess6"/>
    <dgm:cxn modelId="{0F837647-CCAD-4CB9-B88F-E79D5DBD0970}" srcId="{909BFDE0-42DB-4B0E-934E-73C76BD7554D}" destId="{058F9485-6572-4792-B5A3-4902F830F380}" srcOrd="0" destOrd="0" parTransId="{3BE17CC1-F5BB-4D50-BC30-260596074377}" sibTransId="{E655A1F6-71DA-4189-8F51-65CAAC2A8DAF}"/>
    <dgm:cxn modelId="{A261BFEF-FFD3-4EE8-9AF7-7CB8E0C00E00}" type="presOf" srcId="{3979916B-210A-4C41-9A06-13BF207744C5}" destId="{52FE5EDB-3AD5-4819-B0CA-7E9EBDF83D92}" srcOrd="1" destOrd="0" presId="urn:microsoft.com/office/officeart/2005/8/layout/hProcess6"/>
    <dgm:cxn modelId="{B26EF628-377D-4B29-B768-BC3D76B9CF1E}" srcId="{909BFDE0-42DB-4B0E-934E-73C76BD7554D}" destId="{637E0904-0039-4AE4-A10F-5738EA26739E}" srcOrd="1" destOrd="0" parTransId="{4CC1BF85-C888-409B-80B8-E372607911F1}" sibTransId="{FE162C50-A726-476D-A0C3-2FEC58E241FA}"/>
    <dgm:cxn modelId="{45116111-854C-4B03-83BE-DF9716FC8D94}" srcId="{0AB6D391-E7FC-46A0-B131-F96A3A178DC7}" destId="{3979916B-210A-4C41-9A06-13BF207744C5}" srcOrd="0" destOrd="0" parTransId="{95C5D652-ADD2-4C58-9386-49D99DCF5E19}" sibTransId="{63F96E77-2994-4505-9698-5ECC03F00F86}"/>
    <dgm:cxn modelId="{4128ECAE-B0FA-4A48-9769-7FE7977580FE}" type="presOf" srcId="{E7CA00C4-85A7-4428-A333-B2FA6DB721D9}" destId="{6D6AFBD2-5D64-46BD-84F6-34E56EE852F8}" srcOrd="1" destOrd="1" presId="urn:microsoft.com/office/officeart/2005/8/layout/hProcess6"/>
    <dgm:cxn modelId="{0B6F9818-81BA-435F-965C-1E05C34E9293}" type="presOf" srcId="{058F9485-6572-4792-B5A3-4902F830F380}" destId="{40C5CC4B-E61D-4CCA-9199-D966B2794F32}" srcOrd="0" destOrd="0" presId="urn:microsoft.com/office/officeart/2005/8/layout/hProcess6"/>
    <dgm:cxn modelId="{A92EAC28-AA0E-4721-9858-173FFA8637D4}" type="presOf" srcId="{4C78BD37-9413-409B-B8E3-D85E65B3B6E9}" destId="{6AC5BC21-620E-4D4E-BA7F-E429808606D2}" srcOrd="0" destOrd="0" presId="urn:microsoft.com/office/officeart/2005/8/layout/hProcess6"/>
    <dgm:cxn modelId="{736543AA-FF55-4267-B366-33401FD9A14E}" srcId="{4C78BD37-9413-409B-B8E3-D85E65B3B6E9}" destId="{E7CA00C4-85A7-4428-A333-B2FA6DB721D9}" srcOrd="1" destOrd="0" parTransId="{4FC32405-8B07-440A-AD9F-794FF7DF883A}" sibTransId="{6333EB1B-E1CA-45E6-86A3-C0CCD8474132}"/>
    <dgm:cxn modelId="{4AADF324-9A53-4584-9421-530B821D877F}" type="presOf" srcId="{058F9485-6572-4792-B5A3-4902F830F380}" destId="{50BA91AD-131F-45A0-AA2E-8B6EC5499EA3}" srcOrd="1" destOrd="0" presId="urn:microsoft.com/office/officeart/2005/8/layout/hProcess6"/>
    <dgm:cxn modelId="{2410C9BF-F4FA-4918-A113-15E00A443132}" type="presOf" srcId="{7FC0E2AA-5184-4BDC-BBBF-B85863243B15}" destId="{A679C50C-E0DE-4E8C-8D82-39AF89F40F65}" srcOrd="0" destOrd="0" presId="urn:microsoft.com/office/officeart/2005/8/layout/hProcess6"/>
    <dgm:cxn modelId="{345CA0C3-082F-4D6B-8DFD-84CE815F45C2}" srcId="{ED48A793-D4F3-4211-8322-43335021AC0E}" destId="{4C78BD37-9413-409B-B8E3-D85E65B3B6E9}" srcOrd="1" destOrd="0" parTransId="{CE7D4724-8B59-497E-96F7-9FB15ACDCED3}" sibTransId="{96F0B0AF-8670-45F0-B841-2F94854CB6B4}"/>
    <dgm:cxn modelId="{849E5F61-1C3D-4011-B7AE-69450EB9A2AF}" type="presOf" srcId="{ED48A793-D4F3-4211-8322-43335021AC0E}" destId="{63B8A70D-33D8-494C-A9A0-D9AEC46CC7EE}" srcOrd="0" destOrd="0" presId="urn:microsoft.com/office/officeart/2005/8/layout/hProcess6"/>
    <dgm:cxn modelId="{A8E24310-7079-49CC-ACC9-8D4928F0EC82}" type="presParOf" srcId="{63B8A70D-33D8-494C-A9A0-D9AEC46CC7EE}" destId="{121C589E-BEE7-4D5B-9D84-9FDE8EE61873}" srcOrd="0" destOrd="0" presId="urn:microsoft.com/office/officeart/2005/8/layout/hProcess6"/>
    <dgm:cxn modelId="{5A473731-8859-4EA1-B96A-C8F29AF98595}" type="presParOf" srcId="{121C589E-BEE7-4D5B-9D84-9FDE8EE61873}" destId="{71572151-48BC-406A-B1FB-DFC3B7621F85}" srcOrd="0" destOrd="0" presId="urn:microsoft.com/office/officeart/2005/8/layout/hProcess6"/>
    <dgm:cxn modelId="{95F6FB6F-8F1A-4C0C-80EA-1BB1A417F074}" type="presParOf" srcId="{121C589E-BEE7-4D5B-9D84-9FDE8EE61873}" destId="{40C5CC4B-E61D-4CCA-9199-D966B2794F32}" srcOrd="1" destOrd="0" presId="urn:microsoft.com/office/officeart/2005/8/layout/hProcess6"/>
    <dgm:cxn modelId="{8E9D7B20-0BE8-4711-811F-2E84502542A4}" type="presParOf" srcId="{121C589E-BEE7-4D5B-9D84-9FDE8EE61873}" destId="{50BA91AD-131F-45A0-AA2E-8B6EC5499EA3}" srcOrd="2" destOrd="0" presId="urn:microsoft.com/office/officeart/2005/8/layout/hProcess6"/>
    <dgm:cxn modelId="{63C2D777-CB65-4E05-B6D9-2DBAAF854425}" type="presParOf" srcId="{121C589E-BEE7-4D5B-9D84-9FDE8EE61873}" destId="{D4F2C1B6-3E9E-4281-925C-1AACE66EF4B4}" srcOrd="3" destOrd="0" presId="urn:microsoft.com/office/officeart/2005/8/layout/hProcess6"/>
    <dgm:cxn modelId="{C4095435-2F3B-4507-8F8A-3AD18CC11172}" type="presParOf" srcId="{63B8A70D-33D8-494C-A9A0-D9AEC46CC7EE}" destId="{16C22D79-0F48-46F4-AB93-75124D52DB34}" srcOrd="1" destOrd="0" presId="urn:microsoft.com/office/officeart/2005/8/layout/hProcess6"/>
    <dgm:cxn modelId="{EB941A3C-3959-43A8-8A6B-B925B0659165}" type="presParOf" srcId="{63B8A70D-33D8-494C-A9A0-D9AEC46CC7EE}" destId="{E250DEE0-108C-4C96-ABC8-AE7FBB684C95}" srcOrd="2" destOrd="0" presId="urn:microsoft.com/office/officeart/2005/8/layout/hProcess6"/>
    <dgm:cxn modelId="{CD3255FA-99B6-4251-B8A9-87847675B696}" type="presParOf" srcId="{E250DEE0-108C-4C96-ABC8-AE7FBB684C95}" destId="{93D2CC1C-2943-4795-B5DA-3064A5F92B55}" srcOrd="0" destOrd="0" presId="urn:microsoft.com/office/officeart/2005/8/layout/hProcess6"/>
    <dgm:cxn modelId="{B6BF02A1-A4A5-4776-9CC0-4A44CEE51643}" type="presParOf" srcId="{E250DEE0-108C-4C96-ABC8-AE7FBB684C95}" destId="{A679C50C-E0DE-4E8C-8D82-39AF89F40F65}" srcOrd="1" destOrd="0" presId="urn:microsoft.com/office/officeart/2005/8/layout/hProcess6"/>
    <dgm:cxn modelId="{A1D92D98-311F-4425-9DD7-7BA12CBFEF8F}" type="presParOf" srcId="{E250DEE0-108C-4C96-ABC8-AE7FBB684C95}" destId="{6D6AFBD2-5D64-46BD-84F6-34E56EE852F8}" srcOrd="2" destOrd="0" presId="urn:microsoft.com/office/officeart/2005/8/layout/hProcess6"/>
    <dgm:cxn modelId="{2312F76F-5D19-4147-A70B-23267F295834}" type="presParOf" srcId="{E250DEE0-108C-4C96-ABC8-AE7FBB684C95}" destId="{6AC5BC21-620E-4D4E-BA7F-E429808606D2}" srcOrd="3" destOrd="0" presId="urn:microsoft.com/office/officeart/2005/8/layout/hProcess6"/>
    <dgm:cxn modelId="{C377C256-EF74-407B-8280-13A2945D2BA2}" type="presParOf" srcId="{63B8A70D-33D8-494C-A9A0-D9AEC46CC7EE}" destId="{6C7D88F2-1822-4C9B-A514-2B381F0BD3AE}" srcOrd="3" destOrd="0" presId="urn:microsoft.com/office/officeart/2005/8/layout/hProcess6"/>
    <dgm:cxn modelId="{6911B5E2-6152-4549-BD26-5DF629DB4D54}" type="presParOf" srcId="{63B8A70D-33D8-494C-A9A0-D9AEC46CC7EE}" destId="{E9BEEA8A-BFDB-4A39-A6B4-0D0422C8FCCE}" srcOrd="4" destOrd="0" presId="urn:microsoft.com/office/officeart/2005/8/layout/hProcess6"/>
    <dgm:cxn modelId="{8284E0F7-9FE8-46F5-B7C1-47C11F746BA2}" type="presParOf" srcId="{E9BEEA8A-BFDB-4A39-A6B4-0D0422C8FCCE}" destId="{BC4D3D1E-1EB2-4E04-8B59-C1BD495F9171}" srcOrd="0" destOrd="0" presId="urn:microsoft.com/office/officeart/2005/8/layout/hProcess6"/>
    <dgm:cxn modelId="{2CD2B8B1-C6B8-4013-A0CF-1243B47A7A0F}" type="presParOf" srcId="{E9BEEA8A-BFDB-4A39-A6B4-0D0422C8FCCE}" destId="{FB0A59CA-697C-4A3A-80CF-20E2324132F5}" srcOrd="1" destOrd="0" presId="urn:microsoft.com/office/officeart/2005/8/layout/hProcess6"/>
    <dgm:cxn modelId="{91FACFB4-D109-4028-BAE9-5413ACE4AF65}" type="presParOf" srcId="{E9BEEA8A-BFDB-4A39-A6B4-0D0422C8FCCE}" destId="{52FE5EDB-3AD5-4819-B0CA-7E9EBDF83D92}" srcOrd="2" destOrd="0" presId="urn:microsoft.com/office/officeart/2005/8/layout/hProcess6"/>
    <dgm:cxn modelId="{A0004215-6E73-474E-BECA-24DF96AB66CB}" type="presParOf" srcId="{E9BEEA8A-BFDB-4A39-A6B4-0D0422C8FCCE}" destId="{140B7718-2DD0-402D-BB7F-394025C93BB8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027A8C-C261-4149-B890-4BF27D4581D3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E12055-4BFB-4AF6-A0EE-B4DF394D89C6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Reception Area</a:t>
          </a:r>
          <a:endParaRPr lang="en-US" sz="2000" b="1" dirty="0">
            <a:solidFill>
              <a:srgbClr val="FFFF00"/>
            </a:solidFill>
          </a:endParaRPr>
        </a:p>
      </dgm:t>
    </dgm:pt>
    <dgm:pt modelId="{7F42CA31-F9C3-4117-B3E7-ED595D6009AE}" type="parTrans" cxnId="{765F261E-F503-4E1D-8376-0BF71FB1AD5D}">
      <dgm:prSet/>
      <dgm:spPr/>
      <dgm:t>
        <a:bodyPr/>
        <a:lstStyle/>
        <a:p>
          <a:endParaRPr lang="en-US" sz="2000"/>
        </a:p>
      </dgm:t>
    </dgm:pt>
    <dgm:pt modelId="{6C6443C6-10D8-494D-AE58-544D1F92B103}" type="sibTrans" cxnId="{765F261E-F503-4E1D-8376-0BF71FB1AD5D}">
      <dgm:prSet custT="1"/>
      <dgm:spPr>
        <a:solidFill>
          <a:srgbClr val="FFFFCC"/>
        </a:solidFill>
        <a:ln>
          <a:solidFill>
            <a:schemeClr val="accent1"/>
          </a:solidFill>
        </a:ln>
      </dgm:spPr>
      <dgm:t>
        <a:bodyPr/>
        <a:lstStyle/>
        <a:p>
          <a:endParaRPr lang="en-US" sz="2000"/>
        </a:p>
      </dgm:t>
    </dgm:pt>
    <dgm:pt modelId="{E1D2F6F8-944B-462A-93DF-211CEE718B0B}">
      <dgm:prSet phldrT="[Text]" custT="1"/>
      <dgm:spPr/>
      <dgm:t>
        <a:bodyPr/>
        <a:lstStyle/>
        <a:p>
          <a:r>
            <a:rPr lang="en-US" sz="2000" dirty="0" smtClean="0"/>
            <a:t>Complete a short health history and sign a statement acknowledging the HIPPA privacy rule</a:t>
          </a:r>
          <a:endParaRPr lang="en-US" sz="2000" dirty="0"/>
        </a:p>
      </dgm:t>
    </dgm:pt>
    <dgm:pt modelId="{730F1006-CDF1-4C05-B4D7-0F59951B2942}" type="parTrans" cxnId="{AAB34C78-9EDB-416C-B31A-FC08EA3F0579}">
      <dgm:prSet/>
      <dgm:spPr/>
      <dgm:t>
        <a:bodyPr/>
        <a:lstStyle/>
        <a:p>
          <a:endParaRPr lang="en-US" sz="2000"/>
        </a:p>
      </dgm:t>
    </dgm:pt>
    <dgm:pt modelId="{727FA66C-BAFA-4869-AC1C-6753D359843C}" type="sibTrans" cxnId="{AAB34C78-9EDB-416C-B31A-FC08EA3F0579}">
      <dgm:prSet/>
      <dgm:spPr/>
      <dgm:t>
        <a:bodyPr/>
        <a:lstStyle/>
        <a:p>
          <a:endParaRPr lang="en-US" sz="2000"/>
        </a:p>
      </dgm:t>
    </dgm:pt>
    <dgm:pt modelId="{1EFA84B5-60A0-4C6C-B9A4-4BC8DA4F0AAE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Examination Room</a:t>
          </a:r>
          <a:endParaRPr lang="en-US" sz="2000" b="1" dirty="0">
            <a:solidFill>
              <a:srgbClr val="FFFF00"/>
            </a:solidFill>
          </a:endParaRPr>
        </a:p>
      </dgm:t>
    </dgm:pt>
    <dgm:pt modelId="{CDBD5102-E01F-42BC-BD2C-23C49F93E0F2}" type="parTrans" cxnId="{2BBA70D2-310F-4C07-B961-403A45370BA3}">
      <dgm:prSet/>
      <dgm:spPr/>
      <dgm:t>
        <a:bodyPr/>
        <a:lstStyle/>
        <a:p>
          <a:endParaRPr lang="en-US" sz="2000"/>
        </a:p>
      </dgm:t>
    </dgm:pt>
    <dgm:pt modelId="{16E90D9C-1F39-4B7E-B2D4-BE0B40342EA6}" type="sibTrans" cxnId="{2BBA70D2-310F-4C07-B961-403A45370BA3}">
      <dgm:prSet custT="1"/>
      <dgm:spPr>
        <a:solidFill>
          <a:srgbClr val="FFFFCC"/>
        </a:solidFill>
        <a:ln>
          <a:solidFill>
            <a:schemeClr val="accent1"/>
          </a:solidFill>
        </a:ln>
      </dgm:spPr>
      <dgm:t>
        <a:bodyPr/>
        <a:lstStyle/>
        <a:p>
          <a:endParaRPr lang="en-US" sz="2000"/>
        </a:p>
      </dgm:t>
    </dgm:pt>
    <dgm:pt modelId="{7C900B50-7DAF-46FF-8A81-D30C0E9D1414}">
      <dgm:prSet phldrT="[Text]" custT="1"/>
      <dgm:spPr/>
      <dgm:t>
        <a:bodyPr/>
        <a:lstStyle/>
        <a:p>
          <a:r>
            <a:rPr lang="en-US" sz="2000" dirty="0" smtClean="0"/>
            <a:t>Physical assessment</a:t>
          </a:r>
          <a:endParaRPr lang="en-US" sz="2000" dirty="0"/>
        </a:p>
      </dgm:t>
    </dgm:pt>
    <dgm:pt modelId="{A67BB131-4808-450A-B883-75CA92EDA84F}" type="parTrans" cxnId="{7F0DA8E6-0E54-4411-8A86-833489D79CB3}">
      <dgm:prSet/>
      <dgm:spPr/>
      <dgm:t>
        <a:bodyPr/>
        <a:lstStyle/>
        <a:p>
          <a:endParaRPr lang="en-US" sz="2000"/>
        </a:p>
      </dgm:t>
    </dgm:pt>
    <dgm:pt modelId="{56103934-5ADC-494B-80AF-DC6D0989879C}" type="sibTrans" cxnId="{7F0DA8E6-0E54-4411-8A86-833489D79CB3}">
      <dgm:prSet/>
      <dgm:spPr/>
      <dgm:t>
        <a:bodyPr/>
        <a:lstStyle/>
        <a:p>
          <a:endParaRPr lang="en-US" sz="2000"/>
        </a:p>
      </dgm:t>
    </dgm:pt>
    <dgm:pt modelId="{84D50243-BC5A-461F-A2FE-26AADE84A029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Same Day Surgery</a:t>
          </a:r>
          <a:endParaRPr lang="en-US" sz="2000" b="1" dirty="0">
            <a:solidFill>
              <a:srgbClr val="FFFF00"/>
            </a:solidFill>
          </a:endParaRPr>
        </a:p>
      </dgm:t>
    </dgm:pt>
    <dgm:pt modelId="{07B7CFC7-D4B9-4FCF-866A-98BF255D7910}" type="parTrans" cxnId="{F6738550-AA1C-4546-BE5F-853A75515C7F}">
      <dgm:prSet/>
      <dgm:spPr/>
      <dgm:t>
        <a:bodyPr/>
        <a:lstStyle/>
        <a:p>
          <a:endParaRPr lang="en-US" sz="2000"/>
        </a:p>
      </dgm:t>
    </dgm:pt>
    <dgm:pt modelId="{0900B794-968A-4526-A321-17F639514840}" type="sibTrans" cxnId="{F6738550-AA1C-4546-BE5F-853A75515C7F}">
      <dgm:prSet/>
      <dgm:spPr/>
      <dgm:t>
        <a:bodyPr/>
        <a:lstStyle/>
        <a:p>
          <a:endParaRPr lang="en-US" sz="2000"/>
        </a:p>
      </dgm:t>
    </dgm:pt>
    <dgm:pt modelId="{368102E5-CEDC-448E-B9E0-B8FAD94063F0}">
      <dgm:prSet phldrT="[Text]" custT="1"/>
      <dgm:spPr/>
      <dgm:t>
        <a:bodyPr/>
        <a:lstStyle/>
        <a:p>
          <a:r>
            <a:rPr lang="en-US" sz="2000" dirty="0" smtClean="0"/>
            <a:t>Procedure </a:t>
          </a:r>
          <a:endParaRPr lang="en-US" sz="2000" dirty="0"/>
        </a:p>
      </dgm:t>
    </dgm:pt>
    <dgm:pt modelId="{AC01FBA7-336F-4E68-AD38-C47F2840C2C6}" type="parTrans" cxnId="{A25DB555-94DB-48DF-8E35-264AC8FD49B3}">
      <dgm:prSet/>
      <dgm:spPr/>
      <dgm:t>
        <a:bodyPr/>
        <a:lstStyle/>
        <a:p>
          <a:endParaRPr lang="en-US" sz="2000"/>
        </a:p>
      </dgm:t>
    </dgm:pt>
    <dgm:pt modelId="{05AAAB88-4BFD-4B06-852B-B2B0D51CC47A}" type="sibTrans" cxnId="{A25DB555-94DB-48DF-8E35-264AC8FD49B3}">
      <dgm:prSet/>
      <dgm:spPr/>
      <dgm:t>
        <a:bodyPr/>
        <a:lstStyle/>
        <a:p>
          <a:endParaRPr lang="en-US" sz="2000"/>
        </a:p>
      </dgm:t>
    </dgm:pt>
    <dgm:pt modelId="{70E5785E-CA68-4F6A-855B-EDDBA87DDF52}">
      <dgm:prSet phldrT="[Text]" custT="1"/>
      <dgm:spPr/>
      <dgm:t>
        <a:bodyPr/>
        <a:lstStyle/>
        <a:p>
          <a:r>
            <a:rPr lang="en-US" sz="2000" dirty="0" smtClean="0"/>
            <a:t>Diagnostic tests, immunization, prescription for medication or may undergo minor surgery</a:t>
          </a:r>
          <a:endParaRPr lang="en-US" sz="2000" dirty="0"/>
        </a:p>
      </dgm:t>
    </dgm:pt>
    <dgm:pt modelId="{503A3061-4E75-4F59-A32A-B985E1401A45}" type="parTrans" cxnId="{B069A373-639E-4D29-9595-739DB8013A01}">
      <dgm:prSet/>
      <dgm:spPr/>
      <dgm:t>
        <a:bodyPr/>
        <a:lstStyle/>
        <a:p>
          <a:endParaRPr lang="en-US" sz="2000"/>
        </a:p>
      </dgm:t>
    </dgm:pt>
    <dgm:pt modelId="{7583DB80-04FA-4E9F-86C2-6E93D7243B79}" type="sibTrans" cxnId="{B069A373-639E-4D29-9595-739DB8013A01}">
      <dgm:prSet/>
      <dgm:spPr/>
      <dgm:t>
        <a:bodyPr/>
        <a:lstStyle/>
        <a:p>
          <a:endParaRPr lang="en-US" sz="2000"/>
        </a:p>
      </dgm:t>
    </dgm:pt>
    <dgm:pt modelId="{29E42E8E-A8C1-40FE-95B0-F2AFCB902329}">
      <dgm:prSet phldrT="[Text]" custT="1"/>
      <dgm:spPr/>
      <dgm:t>
        <a:bodyPr/>
        <a:lstStyle/>
        <a:p>
          <a:r>
            <a:rPr lang="en-US" sz="2000" dirty="0" smtClean="0"/>
            <a:t>Go home when recovery is satisfactory</a:t>
          </a:r>
          <a:endParaRPr lang="en-US" sz="2000" dirty="0"/>
        </a:p>
      </dgm:t>
    </dgm:pt>
    <dgm:pt modelId="{65E3AEAC-B85D-4992-9C4D-A1EAB8C1177D}" type="parTrans" cxnId="{8CE5E3D7-9E13-48F3-9D57-ABDFA2C75F94}">
      <dgm:prSet/>
      <dgm:spPr/>
      <dgm:t>
        <a:bodyPr/>
        <a:lstStyle/>
        <a:p>
          <a:endParaRPr lang="en-US" sz="2000"/>
        </a:p>
      </dgm:t>
    </dgm:pt>
    <dgm:pt modelId="{9299F5B2-93DC-417A-BEFC-3EFC1FC566CE}" type="sibTrans" cxnId="{8CE5E3D7-9E13-48F3-9D57-ABDFA2C75F94}">
      <dgm:prSet/>
      <dgm:spPr/>
      <dgm:t>
        <a:bodyPr/>
        <a:lstStyle/>
        <a:p>
          <a:endParaRPr lang="en-US" sz="2000"/>
        </a:p>
      </dgm:t>
    </dgm:pt>
    <dgm:pt modelId="{B89B24E4-B2D2-4298-B718-98FD6E962AD4}" type="pres">
      <dgm:prSet presAssocID="{B3027A8C-C261-4149-B890-4BF27D4581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F39B95-8459-41B1-8096-3CB060409070}" type="pres">
      <dgm:prSet presAssocID="{99E12055-4BFB-4AF6-A0EE-B4DF394D89C6}" presName="composite" presStyleCnt="0"/>
      <dgm:spPr/>
    </dgm:pt>
    <dgm:pt modelId="{EC419EA9-D18C-4F75-AF77-5EA95647ADC0}" type="pres">
      <dgm:prSet presAssocID="{99E12055-4BFB-4AF6-A0EE-B4DF394D89C6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6E7D7A-F603-459B-BEDA-0D001D8BACB3}" type="pres">
      <dgm:prSet presAssocID="{99E12055-4BFB-4AF6-A0EE-B4DF394D89C6}" presName="parSh" presStyleLbl="node1" presStyleIdx="0" presStyleCnt="3"/>
      <dgm:spPr/>
      <dgm:t>
        <a:bodyPr/>
        <a:lstStyle/>
        <a:p>
          <a:endParaRPr lang="en-US"/>
        </a:p>
      </dgm:t>
    </dgm:pt>
    <dgm:pt modelId="{19C2EA8B-952C-41F9-9E02-81409D2352F0}" type="pres">
      <dgm:prSet presAssocID="{99E12055-4BFB-4AF6-A0EE-B4DF394D89C6}" presName="desTx" presStyleLbl="fgAcc1" presStyleIdx="0" presStyleCnt="3" custScaleX="121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6FFDE-9017-4C9F-B69F-B3AB4EB50C38}" type="pres">
      <dgm:prSet presAssocID="{6C6443C6-10D8-494D-AE58-544D1F92B10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07F6ED2-E87F-4E8B-89A0-4587FDE92726}" type="pres">
      <dgm:prSet presAssocID="{6C6443C6-10D8-494D-AE58-544D1F92B103}" presName="connTx" presStyleLbl="sibTrans2D1" presStyleIdx="0" presStyleCnt="2"/>
      <dgm:spPr/>
      <dgm:t>
        <a:bodyPr/>
        <a:lstStyle/>
        <a:p>
          <a:endParaRPr lang="en-US"/>
        </a:p>
      </dgm:t>
    </dgm:pt>
    <dgm:pt modelId="{2F983C6F-4532-4C11-AD7D-830CC43C07FD}" type="pres">
      <dgm:prSet presAssocID="{1EFA84B5-60A0-4C6C-B9A4-4BC8DA4F0AAE}" presName="composite" presStyleCnt="0"/>
      <dgm:spPr/>
    </dgm:pt>
    <dgm:pt modelId="{26655F52-75FF-4797-BFBF-BF5606BD46F9}" type="pres">
      <dgm:prSet presAssocID="{1EFA84B5-60A0-4C6C-B9A4-4BC8DA4F0A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6979A-F487-4FE0-81C6-F44FDF73A7E1}" type="pres">
      <dgm:prSet presAssocID="{1EFA84B5-60A0-4C6C-B9A4-4BC8DA4F0AAE}" presName="parSh" presStyleLbl="node1" presStyleIdx="1" presStyleCnt="3"/>
      <dgm:spPr/>
      <dgm:t>
        <a:bodyPr/>
        <a:lstStyle/>
        <a:p>
          <a:endParaRPr lang="en-US"/>
        </a:p>
      </dgm:t>
    </dgm:pt>
    <dgm:pt modelId="{71AE1BB8-7C78-4B58-87F1-75ACF14B24F2}" type="pres">
      <dgm:prSet presAssocID="{1EFA84B5-60A0-4C6C-B9A4-4BC8DA4F0AAE}" presName="desTx" presStyleLbl="fgAcc1" presStyleIdx="1" presStyleCnt="3" custScaleX="118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DCDF4-861A-4DE9-B5A2-33EB5E604B14}" type="pres">
      <dgm:prSet presAssocID="{16E90D9C-1F39-4B7E-B2D4-BE0B40342EA6}" presName="sibTrans" presStyleLbl="sibTrans2D1" presStyleIdx="1" presStyleCnt="2" custLinFactNeighborX="7478" custLinFactNeighborY="12559"/>
      <dgm:spPr/>
      <dgm:t>
        <a:bodyPr/>
        <a:lstStyle/>
        <a:p>
          <a:endParaRPr lang="en-US"/>
        </a:p>
      </dgm:t>
    </dgm:pt>
    <dgm:pt modelId="{D76AF8CD-1BC0-4C58-98A1-8882FD333BC8}" type="pres">
      <dgm:prSet presAssocID="{16E90D9C-1F39-4B7E-B2D4-BE0B40342EA6}" presName="connTx" presStyleLbl="sibTrans2D1" presStyleIdx="1" presStyleCnt="2"/>
      <dgm:spPr/>
      <dgm:t>
        <a:bodyPr/>
        <a:lstStyle/>
        <a:p>
          <a:endParaRPr lang="en-US"/>
        </a:p>
      </dgm:t>
    </dgm:pt>
    <dgm:pt modelId="{E3BAA90A-AAD0-486C-BF56-306834DDA30D}" type="pres">
      <dgm:prSet presAssocID="{84D50243-BC5A-461F-A2FE-26AADE84A029}" presName="composite" presStyleCnt="0"/>
      <dgm:spPr/>
    </dgm:pt>
    <dgm:pt modelId="{BF9A86BA-5572-4599-9B62-34FFD9ED24AD}" type="pres">
      <dgm:prSet presAssocID="{84D50243-BC5A-461F-A2FE-26AADE84A02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D960F-C47F-493D-89BC-83C09AFFE00B}" type="pres">
      <dgm:prSet presAssocID="{84D50243-BC5A-461F-A2FE-26AADE84A029}" presName="parSh" presStyleLbl="node1" presStyleIdx="2" presStyleCnt="3"/>
      <dgm:spPr/>
      <dgm:t>
        <a:bodyPr/>
        <a:lstStyle/>
        <a:p>
          <a:endParaRPr lang="en-US"/>
        </a:p>
      </dgm:t>
    </dgm:pt>
    <dgm:pt modelId="{9B8D7103-88A6-4C07-A469-F3CBD10D579F}" type="pres">
      <dgm:prSet presAssocID="{84D50243-BC5A-461F-A2FE-26AADE84A029}" presName="desTx" presStyleLbl="fgAcc1" presStyleIdx="2" presStyleCnt="3" custScaleX="117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D06A44-D61E-46CE-B795-F2CB58753A39}" type="presOf" srcId="{99E12055-4BFB-4AF6-A0EE-B4DF394D89C6}" destId="{536E7D7A-F603-459B-BEDA-0D001D8BACB3}" srcOrd="1" destOrd="0" presId="urn:microsoft.com/office/officeart/2005/8/layout/process3"/>
    <dgm:cxn modelId="{A25DB555-94DB-48DF-8E35-264AC8FD49B3}" srcId="{84D50243-BC5A-461F-A2FE-26AADE84A029}" destId="{368102E5-CEDC-448E-B9E0-B8FAD94063F0}" srcOrd="0" destOrd="0" parTransId="{AC01FBA7-336F-4E68-AD38-C47F2840C2C6}" sibTransId="{05AAAB88-4BFD-4B06-852B-B2B0D51CC47A}"/>
    <dgm:cxn modelId="{BB9FE1F0-4168-4E96-8B94-C5BF3B9DDB62}" type="presOf" srcId="{368102E5-CEDC-448E-B9E0-B8FAD94063F0}" destId="{9B8D7103-88A6-4C07-A469-F3CBD10D579F}" srcOrd="0" destOrd="0" presId="urn:microsoft.com/office/officeart/2005/8/layout/process3"/>
    <dgm:cxn modelId="{7F0DA8E6-0E54-4411-8A86-833489D79CB3}" srcId="{1EFA84B5-60A0-4C6C-B9A4-4BC8DA4F0AAE}" destId="{7C900B50-7DAF-46FF-8A81-D30C0E9D1414}" srcOrd="0" destOrd="0" parTransId="{A67BB131-4808-450A-B883-75CA92EDA84F}" sibTransId="{56103934-5ADC-494B-80AF-DC6D0989879C}"/>
    <dgm:cxn modelId="{B069A373-639E-4D29-9595-739DB8013A01}" srcId="{1EFA84B5-60A0-4C6C-B9A4-4BC8DA4F0AAE}" destId="{70E5785E-CA68-4F6A-855B-EDDBA87DDF52}" srcOrd="1" destOrd="0" parTransId="{503A3061-4E75-4F59-A32A-B985E1401A45}" sibTransId="{7583DB80-04FA-4E9F-86C2-6E93D7243B79}"/>
    <dgm:cxn modelId="{3637DF40-E222-4B33-A5A7-754366DEA460}" type="presOf" srcId="{6C6443C6-10D8-494D-AE58-544D1F92B103}" destId="{AB66FFDE-9017-4C9F-B69F-B3AB4EB50C38}" srcOrd="0" destOrd="0" presId="urn:microsoft.com/office/officeart/2005/8/layout/process3"/>
    <dgm:cxn modelId="{B1CE80D5-D873-4EA8-A146-5CBA9F535190}" type="presOf" srcId="{70E5785E-CA68-4F6A-855B-EDDBA87DDF52}" destId="{71AE1BB8-7C78-4B58-87F1-75ACF14B24F2}" srcOrd="0" destOrd="1" presId="urn:microsoft.com/office/officeart/2005/8/layout/process3"/>
    <dgm:cxn modelId="{45193489-5EC0-4A3D-99BE-B91D58B6E063}" type="presOf" srcId="{7C900B50-7DAF-46FF-8A81-D30C0E9D1414}" destId="{71AE1BB8-7C78-4B58-87F1-75ACF14B24F2}" srcOrd="0" destOrd="0" presId="urn:microsoft.com/office/officeart/2005/8/layout/process3"/>
    <dgm:cxn modelId="{AAB34C78-9EDB-416C-B31A-FC08EA3F0579}" srcId="{99E12055-4BFB-4AF6-A0EE-B4DF394D89C6}" destId="{E1D2F6F8-944B-462A-93DF-211CEE718B0B}" srcOrd="0" destOrd="0" parTransId="{730F1006-CDF1-4C05-B4D7-0F59951B2942}" sibTransId="{727FA66C-BAFA-4869-AC1C-6753D359843C}"/>
    <dgm:cxn modelId="{EAD91C56-D2E7-4112-A64E-493A8C03B55D}" type="presOf" srcId="{84D50243-BC5A-461F-A2FE-26AADE84A029}" destId="{76CD960F-C47F-493D-89BC-83C09AFFE00B}" srcOrd="1" destOrd="0" presId="urn:microsoft.com/office/officeart/2005/8/layout/process3"/>
    <dgm:cxn modelId="{B4D803D4-41C7-45AA-B174-4718EF64FBCE}" type="presOf" srcId="{E1D2F6F8-944B-462A-93DF-211CEE718B0B}" destId="{19C2EA8B-952C-41F9-9E02-81409D2352F0}" srcOrd="0" destOrd="0" presId="urn:microsoft.com/office/officeart/2005/8/layout/process3"/>
    <dgm:cxn modelId="{5FE3A41E-B2A7-440F-8C6C-7B4DF6345B6D}" type="presOf" srcId="{6C6443C6-10D8-494D-AE58-544D1F92B103}" destId="{C07F6ED2-E87F-4E8B-89A0-4587FDE92726}" srcOrd="1" destOrd="0" presId="urn:microsoft.com/office/officeart/2005/8/layout/process3"/>
    <dgm:cxn modelId="{D374A069-87A3-45A4-A77A-18FA69D8903E}" type="presOf" srcId="{1EFA84B5-60A0-4C6C-B9A4-4BC8DA4F0AAE}" destId="{F396979A-F487-4FE0-81C6-F44FDF73A7E1}" srcOrd="1" destOrd="0" presId="urn:microsoft.com/office/officeart/2005/8/layout/process3"/>
    <dgm:cxn modelId="{411D274C-93F5-4D9B-95F4-F578717E0DDF}" type="presOf" srcId="{16E90D9C-1F39-4B7E-B2D4-BE0B40342EA6}" destId="{D76AF8CD-1BC0-4C58-98A1-8882FD333BC8}" srcOrd="1" destOrd="0" presId="urn:microsoft.com/office/officeart/2005/8/layout/process3"/>
    <dgm:cxn modelId="{F6738550-AA1C-4546-BE5F-853A75515C7F}" srcId="{B3027A8C-C261-4149-B890-4BF27D4581D3}" destId="{84D50243-BC5A-461F-A2FE-26AADE84A029}" srcOrd="2" destOrd="0" parTransId="{07B7CFC7-D4B9-4FCF-866A-98BF255D7910}" sibTransId="{0900B794-968A-4526-A321-17F639514840}"/>
    <dgm:cxn modelId="{7C48860A-310A-4BCD-9E60-4735EA3EF882}" type="presOf" srcId="{B3027A8C-C261-4149-B890-4BF27D4581D3}" destId="{B89B24E4-B2D2-4298-B718-98FD6E962AD4}" srcOrd="0" destOrd="0" presId="urn:microsoft.com/office/officeart/2005/8/layout/process3"/>
    <dgm:cxn modelId="{A785C598-6A14-4B6A-B241-59B29FCB21F1}" type="presOf" srcId="{99E12055-4BFB-4AF6-A0EE-B4DF394D89C6}" destId="{EC419EA9-D18C-4F75-AF77-5EA95647ADC0}" srcOrd="0" destOrd="0" presId="urn:microsoft.com/office/officeart/2005/8/layout/process3"/>
    <dgm:cxn modelId="{8CE5E3D7-9E13-48F3-9D57-ABDFA2C75F94}" srcId="{84D50243-BC5A-461F-A2FE-26AADE84A029}" destId="{29E42E8E-A8C1-40FE-95B0-F2AFCB902329}" srcOrd="1" destOrd="0" parTransId="{65E3AEAC-B85D-4992-9C4D-A1EAB8C1177D}" sibTransId="{9299F5B2-93DC-417A-BEFC-3EFC1FC566CE}"/>
    <dgm:cxn modelId="{7B015ED1-604B-4F10-8CB9-1072216C0282}" type="presOf" srcId="{29E42E8E-A8C1-40FE-95B0-F2AFCB902329}" destId="{9B8D7103-88A6-4C07-A469-F3CBD10D579F}" srcOrd="0" destOrd="1" presId="urn:microsoft.com/office/officeart/2005/8/layout/process3"/>
    <dgm:cxn modelId="{6E6610EE-88D6-415A-AE9C-020230F67456}" type="presOf" srcId="{1EFA84B5-60A0-4C6C-B9A4-4BC8DA4F0AAE}" destId="{26655F52-75FF-4797-BFBF-BF5606BD46F9}" srcOrd="0" destOrd="0" presId="urn:microsoft.com/office/officeart/2005/8/layout/process3"/>
    <dgm:cxn modelId="{765F261E-F503-4E1D-8376-0BF71FB1AD5D}" srcId="{B3027A8C-C261-4149-B890-4BF27D4581D3}" destId="{99E12055-4BFB-4AF6-A0EE-B4DF394D89C6}" srcOrd="0" destOrd="0" parTransId="{7F42CA31-F9C3-4117-B3E7-ED595D6009AE}" sibTransId="{6C6443C6-10D8-494D-AE58-544D1F92B103}"/>
    <dgm:cxn modelId="{EF0230BB-A725-4178-AD9F-10A4EE6D07EC}" type="presOf" srcId="{16E90D9C-1F39-4B7E-B2D4-BE0B40342EA6}" destId="{184DCDF4-861A-4DE9-B5A2-33EB5E604B14}" srcOrd="0" destOrd="0" presId="urn:microsoft.com/office/officeart/2005/8/layout/process3"/>
    <dgm:cxn modelId="{2BBA70D2-310F-4C07-B961-403A45370BA3}" srcId="{B3027A8C-C261-4149-B890-4BF27D4581D3}" destId="{1EFA84B5-60A0-4C6C-B9A4-4BC8DA4F0AAE}" srcOrd="1" destOrd="0" parTransId="{CDBD5102-E01F-42BC-BD2C-23C49F93E0F2}" sibTransId="{16E90D9C-1F39-4B7E-B2D4-BE0B40342EA6}"/>
    <dgm:cxn modelId="{F8D473CC-CE48-43B1-BCAA-DCFB188584A6}" type="presOf" srcId="{84D50243-BC5A-461F-A2FE-26AADE84A029}" destId="{BF9A86BA-5572-4599-9B62-34FFD9ED24AD}" srcOrd="0" destOrd="0" presId="urn:microsoft.com/office/officeart/2005/8/layout/process3"/>
    <dgm:cxn modelId="{2CCA13BB-2502-4F9A-A398-7E7E44909F97}" type="presParOf" srcId="{B89B24E4-B2D2-4298-B718-98FD6E962AD4}" destId="{ADF39B95-8459-41B1-8096-3CB060409070}" srcOrd="0" destOrd="0" presId="urn:microsoft.com/office/officeart/2005/8/layout/process3"/>
    <dgm:cxn modelId="{5680D905-EC5A-4EA1-91F9-7CB9F41D36A6}" type="presParOf" srcId="{ADF39B95-8459-41B1-8096-3CB060409070}" destId="{EC419EA9-D18C-4F75-AF77-5EA95647ADC0}" srcOrd="0" destOrd="0" presId="urn:microsoft.com/office/officeart/2005/8/layout/process3"/>
    <dgm:cxn modelId="{FD794CB3-2BA5-4520-8B6D-3689908945D2}" type="presParOf" srcId="{ADF39B95-8459-41B1-8096-3CB060409070}" destId="{536E7D7A-F603-459B-BEDA-0D001D8BACB3}" srcOrd="1" destOrd="0" presId="urn:microsoft.com/office/officeart/2005/8/layout/process3"/>
    <dgm:cxn modelId="{BEB7ACDB-97E9-4FC1-B7D3-AC2EE844737E}" type="presParOf" srcId="{ADF39B95-8459-41B1-8096-3CB060409070}" destId="{19C2EA8B-952C-41F9-9E02-81409D2352F0}" srcOrd="2" destOrd="0" presId="urn:microsoft.com/office/officeart/2005/8/layout/process3"/>
    <dgm:cxn modelId="{64388A2E-83AD-447D-B48E-46D31261217A}" type="presParOf" srcId="{B89B24E4-B2D2-4298-B718-98FD6E962AD4}" destId="{AB66FFDE-9017-4C9F-B69F-B3AB4EB50C38}" srcOrd="1" destOrd="0" presId="urn:microsoft.com/office/officeart/2005/8/layout/process3"/>
    <dgm:cxn modelId="{1BFAECCC-3A10-4656-BB79-AE13F2745295}" type="presParOf" srcId="{AB66FFDE-9017-4C9F-B69F-B3AB4EB50C38}" destId="{C07F6ED2-E87F-4E8B-89A0-4587FDE92726}" srcOrd="0" destOrd="0" presId="urn:microsoft.com/office/officeart/2005/8/layout/process3"/>
    <dgm:cxn modelId="{A45CCD72-3976-403B-81E0-07A4CF557755}" type="presParOf" srcId="{B89B24E4-B2D2-4298-B718-98FD6E962AD4}" destId="{2F983C6F-4532-4C11-AD7D-830CC43C07FD}" srcOrd="2" destOrd="0" presId="urn:microsoft.com/office/officeart/2005/8/layout/process3"/>
    <dgm:cxn modelId="{9680EAF5-53FD-4B27-A095-96251D843511}" type="presParOf" srcId="{2F983C6F-4532-4C11-AD7D-830CC43C07FD}" destId="{26655F52-75FF-4797-BFBF-BF5606BD46F9}" srcOrd="0" destOrd="0" presId="urn:microsoft.com/office/officeart/2005/8/layout/process3"/>
    <dgm:cxn modelId="{5501C64A-C407-4F60-96F1-52414D1120B7}" type="presParOf" srcId="{2F983C6F-4532-4C11-AD7D-830CC43C07FD}" destId="{F396979A-F487-4FE0-81C6-F44FDF73A7E1}" srcOrd="1" destOrd="0" presId="urn:microsoft.com/office/officeart/2005/8/layout/process3"/>
    <dgm:cxn modelId="{9AEB6444-2D1A-4B15-A508-9D4718C5EDE2}" type="presParOf" srcId="{2F983C6F-4532-4C11-AD7D-830CC43C07FD}" destId="{71AE1BB8-7C78-4B58-87F1-75ACF14B24F2}" srcOrd="2" destOrd="0" presId="urn:microsoft.com/office/officeart/2005/8/layout/process3"/>
    <dgm:cxn modelId="{8BE36C62-010A-4831-B0D4-B178375F94E2}" type="presParOf" srcId="{B89B24E4-B2D2-4298-B718-98FD6E962AD4}" destId="{184DCDF4-861A-4DE9-B5A2-33EB5E604B14}" srcOrd="3" destOrd="0" presId="urn:microsoft.com/office/officeart/2005/8/layout/process3"/>
    <dgm:cxn modelId="{7968EFF1-C76D-4BA3-A28C-A2C83B4220D0}" type="presParOf" srcId="{184DCDF4-861A-4DE9-B5A2-33EB5E604B14}" destId="{D76AF8CD-1BC0-4C58-98A1-8882FD333BC8}" srcOrd="0" destOrd="0" presId="urn:microsoft.com/office/officeart/2005/8/layout/process3"/>
    <dgm:cxn modelId="{9DACBFCF-AF9E-4638-A191-9F4C06948C42}" type="presParOf" srcId="{B89B24E4-B2D2-4298-B718-98FD6E962AD4}" destId="{E3BAA90A-AAD0-486C-BF56-306834DDA30D}" srcOrd="4" destOrd="0" presId="urn:microsoft.com/office/officeart/2005/8/layout/process3"/>
    <dgm:cxn modelId="{483B6289-C371-47F8-B333-0AA3722FC8F3}" type="presParOf" srcId="{E3BAA90A-AAD0-486C-BF56-306834DDA30D}" destId="{BF9A86BA-5572-4599-9B62-34FFD9ED24AD}" srcOrd="0" destOrd="0" presId="urn:microsoft.com/office/officeart/2005/8/layout/process3"/>
    <dgm:cxn modelId="{613CA114-C9B3-47A8-B2C5-8DA4DB76D576}" type="presParOf" srcId="{E3BAA90A-AAD0-486C-BF56-306834DDA30D}" destId="{76CD960F-C47F-493D-89BC-83C09AFFE00B}" srcOrd="1" destOrd="0" presId="urn:microsoft.com/office/officeart/2005/8/layout/process3"/>
    <dgm:cxn modelId="{379DBED6-697B-4527-8BEA-03028E4901B8}" type="presParOf" srcId="{E3BAA90A-AAD0-486C-BF56-306834DDA30D}" destId="{9B8D7103-88A6-4C07-A469-F3CBD10D579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027A8C-C261-4149-B890-4BF27D4581D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E12055-4BFB-4AF6-A0EE-B4DF394D89C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2800" b="1" dirty="0" smtClean="0">
              <a:solidFill>
                <a:schemeClr val="tx1"/>
              </a:solidFill>
            </a:rPr>
            <a:t>Pre-Admission</a:t>
          </a:r>
        </a:p>
        <a:p>
          <a:pPr algn="l"/>
          <a:r>
            <a:rPr lang="en-US" sz="2800" b="0" dirty="0" smtClean="0">
              <a:solidFill>
                <a:schemeClr val="tx1"/>
              </a:solidFill>
            </a:rPr>
            <a:t>Laboratory studies, x-rays,  admission health history, &amp; physical assessment are usually completed on an outpatient basis before the day of the admission.</a:t>
          </a:r>
          <a:endParaRPr lang="en-US" sz="2800" b="0" dirty="0">
            <a:solidFill>
              <a:schemeClr val="tx1"/>
            </a:solidFill>
          </a:endParaRPr>
        </a:p>
      </dgm:t>
    </dgm:pt>
    <dgm:pt modelId="{7F42CA31-F9C3-4117-B3E7-ED595D6009AE}" type="parTrans" cxnId="{765F261E-F503-4E1D-8376-0BF71FB1AD5D}">
      <dgm:prSet/>
      <dgm:spPr/>
      <dgm:t>
        <a:bodyPr/>
        <a:lstStyle/>
        <a:p>
          <a:endParaRPr lang="en-US" sz="2000"/>
        </a:p>
      </dgm:t>
    </dgm:pt>
    <dgm:pt modelId="{6C6443C6-10D8-494D-AE58-544D1F92B103}" type="sibTrans" cxnId="{765F261E-F503-4E1D-8376-0BF71FB1AD5D}">
      <dgm:prSet custT="1"/>
      <dgm:spPr>
        <a:solidFill>
          <a:srgbClr val="FFFF0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endParaRPr lang="en-US" sz="2000"/>
        </a:p>
      </dgm:t>
    </dgm:pt>
    <dgm:pt modelId="{1EFA84B5-60A0-4C6C-B9A4-4BC8DA4F0AAE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2000" dirty="0" smtClean="0">
            <a:solidFill>
              <a:schemeClr val="tx1"/>
            </a:solidFill>
          </a:endParaRPr>
        </a:p>
      </dgm:t>
    </dgm:pt>
    <dgm:pt modelId="{CDBD5102-E01F-42BC-BD2C-23C49F93E0F2}" type="parTrans" cxnId="{2BBA70D2-310F-4C07-B961-403A45370BA3}">
      <dgm:prSet/>
      <dgm:spPr/>
      <dgm:t>
        <a:bodyPr/>
        <a:lstStyle/>
        <a:p>
          <a:endParaRPr lang="en-US" sz="2000"/>
        </a:p>
      </dgm:t>
    </dgm:pt>
    <dgm:pt modelId="{16E90D9C-1F39-4B7E-B2D4-BE0B40342EA6}" type="sibTrans" cxnId="{2BBA70D2-310F-4C07-B961-403A45370BA3}">
      <dgm:prSet custT="1"/>
      <dgm:spPr>
        <a:solidFill>
          <a:srgbClr val="FFFF0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endParaRPr lang="en-US" sz="2000"/>
        </a:p>
      </dgm:t>
    </dgm:pt>
    <dgm:pt modelId="{84D50243-BC5A-461F-A2FE-26AADE84A029}">
      <dgm:prSet phldrT="[Text]" custT="1"/>
      <dgm:spPr/>
      <dgm:t>
        <a:bodyPr/>
        <a:lstStyle/>
        <a:p>
          <a:pPr algn="l">
            <a:lnSpc>
              <a:spcPct val="90000"/>
            </a:lnSpc>
            <a:spcAft>
              <a:spcPct val="35000"/>
            </a:spcAft>
          </a:pPr>
          <a:endParaRPr lang="en-US" sz="2800" b="1" dirty="0" smtClean="0"/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800" b="1" dirty="0" smtClean="0">
              <a:solidFill>
                <a:srgbClr val="FFFF00"/>
              </a:solidFill>
            </a:rPr>
            <a:t>Admitting Unit </a:t>
          </a:r>
          <a:endParaRPr lang="en-US" sz="2800" b="1" dirty="0" smtClean="0"/>
        </a:p>
        <a:p>
          <a:pPr algn="l">
            <a:lnSpc>
              <a:spcPct val="90000"/>
            </a:lnSpc>
            <a:spcAft>
              <a:spcPct val="35000"/>
            </a:spcAft>
          </a:pPr>
          <a:endParaRPr lang="en-US" sz="2800" b="1" dirty="0"/>
        </a:p>
      </dgm:t>
    </dgm:pt>
    <dgm:pt modelId="{07B7CFC7-D4B9-4FCF-866A-98BF255D7910}" type="parTrans" cxnId="{F6738550-AA1C-4546-BE5F-853A75515C7F}">
      <dgm:prSet/>
      <dgm:spPr/>
      <dgm:t>
        <a:bodyPr/>
        <a:lstStyle/>
        <a:p>
          <a:endParaRPr lang="en-US" sz="2000"/>
        </a:p>
      </dgm:t>
    </dgm:pt>
    <dgm:pt modelId="{0900B794-968A-4526-A321-17F639514840}" type="sibTrans" cxnId="{F6738550-AA1C-4546-BE5F-853A75515C7F}">
      <dgm:prSet/>
      <dgm:spPr/>
      <dgm:t>
        <a:bodyPr/>
        <a:lstStyle/>
        <a:p>
          <a:endParaRPr lang="en-US" sz="2000"/>
        </a:p>
      </dgm:t>
    </dgm:pt>
    <dgm:pt modelId="{7890D133-ABC0-4055-9919-1B1B28818BDA}" type="pres">
      <dgm:prSet presAssocID="{B3027A8C-C261-4149-B890-4BF27D4581D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A203E4-104A-405A-A53F-E5022E863E6B}" type="pres">
      <dgm:prSet presAssocID="{B3027A8C-C261-4149-B890-4BF27D4581D3}" presName="dummyMaxCanvas" presStyleCnt="0">
        <dgm:presLayoutVars/>
      </dgm:prSet>
      <dgm:spPr/>
    </dgm:pt>
    <dgm:pt modelId="{FB4E933E-9F28-403C-A5C1-DEB780F2D398}" type="pres">
      <dgm:prSet presAssocID="{B3027A8C-C261-4149-B890-4BF27D4581D3}" presName="ThreeNodes_1" presStyleLbl="node1" presStyleIdx="0" presStyleCnt="3" custScaleX="108462" custScaleY="160870" custLinFactNeighborX="52" custLinFactNeighborY="103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A93CC-E535-43A1-AB52-76D5F2DD39D4}" type="pres">
      <dgm:prSet presAssocID="{B3027A8C-C261-4149-B890-4BF27D4581D3}" presName="ThreeNodes_2" presStyleLbl="node1" presStyleIdx="1" presStyleCnt="3" custFlipVert="1" custScaleX="99263" custScaleY="40186" custLinFactNeighborX="3096" custLinFactNeighborY="47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01951-32BB-4A76-ACBB-332F3B4973A9}" type="pres">
      <dgm:prSet presAssocID="{B3027A8C-C261-4149-B890-4BF27D4581D3}" presName="ThreeNodes_3" presStyleLbl="node1" presStyleIdx="2" presStyleCnt="3" custScaleY="35266" custLinFactNeighborX="-103" custLinFactNeighborY="28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3B29B-3DAF-4BFE-BEBE-C8C4A605CA52}" type="pres">
      <dgm:prSet presAssocID="{B3027A8C-C261-4149-B890-4BF27D4581D3}" presName="ThreeConn_1-2" presStyleLbl="fgAccFollowNode1" presStyleIdx="0" presStyleCnt="2" custLinFactNeighborX="33483" custLinFactNeighborY="97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B3C65-FA43-4047-95A6-DCF8694EAE01}" type="pres">
      <dgm:prSet presAssocID="{B3027A8C-C261-4149-B890-4BF27D4581D3}" presName="ThreeConn_2-3" presStyleLbl="fgAccFollowNode1" presStyleIdx="1" presStyleCnt="2" custLinFactNeighborX="7469" custLinFactNeighborY="61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C0D2D-C258-46B7-B036-70778EDF13F1}" type="pres">
      <dgm:prSet presAssocID="{B3027A8C-C261-4149-B890-4BF27D4581D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6B82D-6FE2-4A82-A2E5-1049E660A20A}" type="pres">
      <dgm:prSet presAssocID="{B3027A8C-C261-4149-B890-4BF27D4581D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025EA-1ACF-4362-AFC0-5DE19E18377B}" type="pres">
      <dgm:prSet presAssocID="{B3027A8C-C261-4149-B890-4BF27D4581D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960DE2-BD0E-4EC9-B266-9BE96DA43B85}" type="presOf" srcId="{99E12055-4BFB-4AF6-A0EE-B4DF394D89C6}" destId="{FB4E933E-9F28-403C-A5C1-DEB780F2D398}" srcOrd="0" destOrd="0" presId="urn:microsoft.com/office/officeart/2005/8/layout/vProcess5"/>
    <dgm:cxn modelId="{B13FAA09-4F23-4CBF-86FE-998196F9EC13}" type="presOf" srcId="{1EFA84B5-60A0-4C6C-B9A4-4BC8DA4F0AAE}" destId="{6F0A93CC-E535-43A1-AB52-76D5F2DD39D4}" srcOrd="0" destOrd="0" presId="urn:microsoft.com/office/officeart/2005/8/layout/vProcess5"/>
    <dgm:cxn modelId="{75C1308D-F411-4788-AEA1-D15BB45A6B55}" type="presOf" srcId="{84D50243-BC5A-461F-A2FE-26AADE84A029}" destId="{9F5025EA-1ACF-4362-AFC0-5DE19E18377B}" srcOrd="1" destOrd="0" presId="urn:microsoft.com/office/officeart/2005/8/layout/vProcess5"/>
    <dgm:cxn modelId="{44A0FE25-557A-4FA1-BF2B-7B9734BD0745}" type="presOf" srcId="{B3027A8C-C261-4149-B890-4BF27D4581D3}" destId="{7890D133-ABC0-4055-9919-1B1B28818BDA}" srcOrd="0" destOrd="0" presId="urn:microsoft.com/office/officeart/2005/8/layout/vProcess5"/>
    <dgm:cxn modelId="{3CBB48BE-557D-48ED-A7E7-A9E3FA1086BC}" type="presOf" srcId="{1EFA84B5-60A0-4C6C-B9A4-4BC8DA4F0AAE}" destId="{D106B82D-6FE2-4A82-A2E5-1049E660A20A}" srcOrd="1" destOrd="0" presId="urn:microsoft.com/office/officeart/2005/8/layout/vProcess5"/>
    <dgm:cxn modelId="{20D311C1-5AE7-4754-894B-EDC579C6054C}" type="presOf" srcId="{6C6443C6-10D8-494D-AE58-544D1F92B103}" destId="{DCF3B29B-3DAF-4BFE-BEBE-C8C4A605CA52}" srcOrd="0" destOrd="0" presId="urn:microsoft.com/office/officeart/2005/8/layout/vProcess5"/>
    <dgm:cxn modelId="{4B0AB960-250B-4A91-9E02-3C344BFB1481}" type="presOf" srcId="{99E12055-4BFB-4AF6-A0EE-B4DF394D89C6}" destId="{A89C0D2D-C258-46B7-B036-70778EDF13F1}" srcOrd="1" destOrd="0" presId="urn:microsoft.com/office/officeart/2005/8/layout/vProcess5"/>
    <dgm:cxn modelId="{F6738550-AA1C-4546-BE5F-853A75515C7F}" srcId="{B3027A8C-C261-4149-B890-4BF27D4581D3}" destId="{84D50243-BC5A-461F-A2FE-26AADE84A029}" srcOrd="2" destOrd="0" parTransId="{07B7CFC7-D4B9-4FCF-866A-98BF255D7910}" sibTransId="{0900B794-968A-4526-A321-17F639514840}"/>
    <dgm:cxn modelId="{185B8784-FDDD-4675-ABC5-B24FE8B58166}" type="presOf" srcId="{16E90D9C-1F39-4B7E-B2D4-BE0B40342EA6}" destId="{104B3C65-FA43-4047-95A6-DCF8694EAE01}" srcOrd="0" destOrd="0" presId="urn:microsoft.com/office/officeart/2005/8/layout/vProcess5"/>
    <dgm:cxn modelId="{7B0044A5-4269-4FE1-BAB0-85FC20F1CBAA}" type="presOf" srcId="{84D50243-BC5A-461F-A2FE-26AADE84A029}" destId="{B5001951-32BB-4A76-ACBB-332F3B4973A9}" srcOrd="0" destOrd="0" presId="urn:microsoft.com/office/officeart/2005/8/layout/vProcess5"/>
    <dgm:cxn modelId="{765F261E-F503-4E1D-8376-0BF71FB1AD5D}" srcId="{B3027A8C-C261-4149-B890-4BF27D4581D3}" destId="{99E12055-4BFB-4AF6-A0EE-B4DF394D89C6}" srcOrd="0" destOrd="0" parTransId="{7F42CA31-F9C3-4117-B3E7-ED595D6009AE}" sibTransId="{6C6443C6-10D8-494D-AE58-544D1F92B103}"/>
    <dgm:cxn modelId="{2BBA70D2-310F-4C07-B961-403A45370BA3}" srcId="{B3027A8C-C261-4149-B890-4BF27D4581D3}" destId="{1EFA84B5-60A0-4C6C-B9A4-4BC8DA4F0AAE}" srcOrd="1" destOrd="0" parTransId="{CDBD5102-E01F-42BC-BD2C-23C49F93E0F2}" sibTransId="{16E90D9C-1F39-4B7E-B2D4-BE0B40342EA6}"/>
    <dgm:cxn modelId="{0D96904C-383B-4219-875E-96968916CED6}" type="presParOf" srcId="{7890D133-ABC0-4055-9919-1B1B28818BDA}" destId="{4AA203E4-104A-405A-A53F-E5022E863E6B}" srcOrd="0" destOrd="0" presId="urn:microsoft.com/office/officeart/2005/8/layout/vProcess5"/>
    <dgm:cxn modelId="{C095B847-435E-478A-A415-538A4C4E7BE0}" type="presParOf" srcId="{7890D133-ABC0-4055-9919-1B1B28818BDA}" destId="{FB4E933E-9F28-403C-A5C1-DEB780F2D398}" srcOrd="1" destOrd="0" presId="urn:microsoft.com/office/officeart/2005/8/layout/vProcess5"/>
    <dgm:cxn modelId="{8F2E17E3-E669-4DD3-A9AD-BA8B35B54115}" type="presParOf" srcId="{7890D133-ABC0-4055-9919-1B1B28818BDA}" destId="{6F0A93CC-E535-43A1-AB52-76D5F2DD39D4}" srcOrd="2" destOrd="0" presId="urn:microsoft.com/office/officeart/2005/8/layout/vProcess5"/>
    <dgm:cxn modelId="{2F8EC97C-80CE-4382-B786-9E4972D742D9}" type="presParOf" srcId="{7890D133-ABC0-4055-9919-1B1B28818BDA}" destId="{B5001951-32BB-4A76-ACBB-332F3B4973A9}" srcOrd="3" destOrd="0" presId="urn:microsoft.com/office/officeart/2005/8/layout/vProcess5"/>
    <dgm:cxn modelId="{1CE21C41-9344-40D2-A929-366DD9AFAFD2}" type="presParOf" srcId="{7890D133-ABC0-4055-9919-1B1B28818BDA}" destId="{DCF3B29B-3DAF-4BFE-BEBE-C8C4A605CA52}" srcOrd="4" destOrd="0" presId="urn:microsoft.com/office/officeart/2005/8/layout/vProcess5"/>
    <dgm:cxn modelId="{8E438AE2-C2F3-41CD-A187-26A51F1DA5F6}" type="presParOf" srcId="{7890D133-ABC0-4055-9919-1B1B28818BDA}" destId="{104B3C65-FA43-4047-95A6-DCF8694EAE01}" srcOrd="5" destOrd="0" presId="urn:microsoft.com/office/officeart/2005/8/layout/vProcess5"/>
    <dgm:cxn modelId="{2E941A71-D93F-4823-95EA-638449142598}" type="presParOf" srcId="{7890D133-ABC0-4055-9919-1B1B28818BDA}" destId="{A89C0D2D-C258-46B7-B036-70778EDF13F1}" srcOrd="6" destOrd="0" presId="urn:microsoft.com/office/officeart/2005/8/layout/vProcess5"/>
    <dgm:cxn modelId="{C18713BC-63D7-4E9F-80E6-8447CC678EA2}" type="presParOf" srcId="{7890D133-ABC0-4055-9919-1B1B28818BDA}" destId="{D106B82D-6FE2-4A82-A2E5-1049E660A20A}" srcOrd="7" destOrd="0" presId="urn:microsoft.com/office/officeart/2005/8/layout/vProcess5"/>
    <dgm:cxn modelId="{DDBFA1E0-B652-486C-86CE-5E492094DEF9}" type="presParOf" srcId="{7890D133-ABC0-4055-9919-1B1B28818BDA}" destId="{9F5025EA-1ACF-4362-AFC0-5DE19E18377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027A8C-C261-4149-B890-4BF27D4581D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E12055-4BFB-4AF6-A0EE-B4DF394D89C6}">
      <dgm:prSet phldrT="[Text]" custT="1"/>
      <dgm:spPr/>
      <dgm:t>
        <a:bodyPr/>
        <a:lstStyle/>
        <a:p>
          <a:pPr algn="ctr"/>
          <a:r>
            <a:rPr lang="en-US" sz="2800" b="1" dirty="0" smtClean="0">
              <a:solidFill>
                <a:srgbClr val="FFFF00"/>
              </a:solidFill>
            </a:rPr>
            <a:t>Pre-Admission</a:t>
          </a:r>
          <a:r>
            <a:rPr lang="en-US" sz="2800" dirty="0" smtClean="0"/>
            <a:t> </a:t>
          </a:r>
          <a:endParaRPr lang="en-US" sz="2800" b="1" dirty="0"/>
        </a:p>
      </dgm:t>
    </dgm:pt>
    <dgm:pt modelId="{7F42CA31-F9C3-4117-B3E7-ED595D6009AE}" type="parTrans" cxnId="{765F261E-F503-4E1D-8376-0BF71FB1AD5D}">
      <dgm:prSet/>
      <dgm:spPr/>
      <dgm:t>
        <a:bodyPr/>
        <a:lstStyle/>
        <a:p>
          <a:endParaRPr lang="en-US" sz="2000"/>
        </a:p>
      </dgm:t>
    </dgm:pt>
    <dgm:pt modelId="{6C6443C6-10D8-494D-AE58-544D1F92B103}" type="sibTrans" cxnId="{765F261E-F503-4E1D-8376-0BF71FB1AD5D}">
      <dgm:prSet custT="1"/>
      <dgm:spPr>
        <a:solidFill>
          <a:srgbClr val="FFFF0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endParaRPr lang="en-US" sz="2000"/>
        </a:p>
      </dgm:t>
    </dgm:pt>
    <dgm:pt modelId="{1EFA84B5-60A0-4C6C-B9A4-4BC8DA4F0AA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2000" dirty="0" smtClean="0">
            <a:solidFill>
              <a:schemeClr val="tx1"/>
            </a:solidFill>
          </a:endParaRPr>
        </a:p>
      </dgm:t>
    </dgm:pt>
    <dgm:pt modelId="{CDBD5102-E01F-42BC-BD2C-23C49F93E0F2}" type="parTrans" cxnId="{2BBA70D2-310F-4C07-B961-403A45370BA3}">
      <dgm:prSet/>
      <dgm:spPr/>
      <dgm:t>
        <a:bodyPr/>
        <a:lstStyle/>
        <a:p>
          <a:endParaRPr lang="en-US" sz="2000"/>
        </a:p>
      </dgm:t>
    </dgm:pt>
    <dgm:pt modelId="{16E90D9C-1F39-4B7E-B2D4-BE0B40342EA6}" type="sibTrans" cxnId="{2BBA70D2-310F-4C07-B961-403A45370BA3}">
      <dgm:prSet custT="1"/>
      <dgm:spPr>
        <a:solidFill>
          <a:srgbClr val="FFFF0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endParaRPr lang="en-US" sz="2000"/>
        </a:p>
      </dgm:t>
    </dgm:pt>
    <dgm:pt modelId="{84D50243-BC5A-461F-A2FE-26AADE84A029}">
      <dgm:prSet phldrT="[Text]" custT="1"/>
      <dgm:spPr/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en-US" sz="2800" b="1" dirty="0" smtClean="0">
              <a:solidFill>
                <a:srgbClr val="FFFF00"/>
              </a:solidFill>
            </a:rPr>
            <a:t> Admitting Unit </a:t>
          </a:r>
          <a:endParaRPr lang="en-US" sz="2800" b="1" dirty="0" smtClean="0"/>
        </a:p>
      </dgm:t>
    </dgm:pt>
    <dgm:pt modelId="{07B7CFC7-D4B9-4FCF-866A-98BF255D7910}" type="parTrans" cxnId="{F6738550-AA1C-4546-BE5F-853A75515C7F}">
      <dgm:prSet/>
      <dgm:spPr/>
      <dgm:t>
        <a:bodyPr/>
        <a:lstStyle/>
        <a:p>
          <a:endParaRPr lang="en-US" sz="2000"/>
        </a:p>
      </dgm:t>
    </dgm:pt>
    <dgm:pt modelId="{0900B794-968A-4526-A321-17F639514840}" type="sibTrans" cxnId="{F6738550-AA1C-4546-BE5F-853A75515C7F}">
      <dgm:prSet/>
      <dgm:spPr/>
      <dgm:t>
        <a:bodyPr/>
        <a:lstStyle/>
        <a:p>
          <a:endParaRPr lang="en-US" sz="2000"/>
        </a:p>
      </dgm:t>
    </dgm:pt>
    <dgm:pt modelId="{7890D133-ABC0-4055-9919-1B1B28818BDA}" type="pres">
      <dgm:prSet presAssocID="{B3027A8C-C261-4149-B890-4BF27D4581D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A203E4-104A-405A-A53F-E5022E863E6B}" type="pres">
      <dgm:prSet presAssocID="{B3027A8C-C261-4149-B890-4BF27D4581D3}" presName="dummyMaxCanvas" presStyleCnt="0">
        <dgm:presLayoutVars/>
      </dgm:prSet>
      <dgm:spPr/>
    </dgm:pt>
    <dgm:pt modelId="{FB4E933E-9F28-403C-A5C1-DEB780F2D398}" type="pres">
      <dgm:prSet presAssocID="{B3027A8C-C261-4149-B890-4BF27D4581D3}" presName="ThreeNodes_1" presStyleLbl="node1" presStyleIdx="0" presStyleCnt="3" custScaleY="35266" custLinFactNeighborX="1032" custLinFactNeighborY="-46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A93CC-E535-43A1-AB52-76D5F2DD39D4}" type="pres">
      <dgm:prSet presAssocID="{B3027A8C-C261-4149-B890-4BF27D4581D3}" presName="ThreeNodes_2" presStyleLbl="node1" presStyleIdx="1" presStyleCnt="3" custScaleX="105263" custScaleY="202298" custLinFactNeighborX="0" custLinFactNeighborY="-9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01951-32BB-4A76-ACBB-332F3B4973A9}" type="pres">
      <dgm:prSet presAssocID="{B3027A8C-C261-4149-B890-4BF27D4581D3}" presName="ThreeNodes_3" presStyleLbl="node1" presStyleIdx="2" presStyleCnt="3" custScaleY="42028" custLinFactNeighborX="-1676" custLinFactNeighborY="28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3B29B-3DAF-4BFE-BEBE-C8C4A605CA52}" type="pres">
      <dgm:prSet presAssocID="{B3027A8C-C261-4149-B890-4BF27D4581D3}" presName="ThreeConn_1-2" presStyleLbl="fgAccFollowNode1" presStyleIdx="0" presStyleCnt="2" custLinFactNeighborX="4125" custLinFactNeighborY="-64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B3C65-FA43-4047-95A6-DCF8694EAE01}" type="pres">
      <dgm:prSet presAssocID="{B3027A8C-C261-4149-B890-4BF27D4581D3}" presName="ThreeConn_2-3" presStyleLbl="fgAccFollowNode1" presStyleIdx="1" presStyleCnt="2" custLinFactNeighborX="20738" custLinFactNeighborY="80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C0D2D-C258-46B7-B036-70778EDF13F1}" type="pres">
      <dgm:prSet presAssocID="{B3027A8C-C261-4149-B890-4BF27D4581D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6B82D-6FE2-4A82-A2E5-1049E660A20A}" type="pres">
      <dgm:prSet presAssocID="{B3027A8C-C261-4149-B890-4BF27D4581D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025EA-1ACF-4362-AFC0-5DE19E18377B}" type="pres">
      <dgm:prSet presAssocID="{B3027A8C-C261-4149-B890-4BF27D4581D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1DE6AF-D98E-4D1E-A69B-C16231089923}" type="presOf" srcId="{6C6443C6-10D8-494D-AE58-544D1F92B103}" destId="{DCF3B29B-3DAF-4BFE-BEBE-C8C4A605CA52}" srcOrd="0" destOrd="0" presId="urn:microsoft.com/office/officeart/2005/8/layout/vProcess5"/>
    <dgm:cxn modelId="{9DC140BC-2509-412C-9D7B-B520FC7B9710}" type="presOf" srcId="{16E90D9C-1F39-4B7E-B2D4-BE0B40342EA6}" destId="{104B3C65-FA43-4047-95A6-DCF8694EAE01}" srcOrd="0" destOrd="0" presId="urn:microsoft.com/office/officeart/2005/8/layout/vProcess5"/>
    <dgm:cxn modelId="{A2066111-333B-4640-B149-2AEC7CB8F06E}" type="presOf" srcId="{99E12055-4BFB-4AF6-A0EE-B4DF394D89C6}" destId="{FB4E933E-9F28-403C-A5C1-DEB780F2D398}" srcOrd="0" destOrd="0" presId="urn:microsoft.com/office/officeart/2005/8/layout/vProcess5"/>
    <dgm:cxn modelId="{B038E23D-098C-4C17-BD72-58A14BBEA7BF}" type="presOf" srcId="{1EFA84B5-60A0-4C6C-B9A4-4BC8DA4F0AAE}" destId="{6F0A93CC-E535-43A1-AB52-76D5F2DD39D4}" srcOrd="0" destOrd="0" presId="urn:microsoft.com/office/officeart/2005/8/layout/vProcess5"/>
    <dgm:cxn modelId="{13907659-310C-4E6A-985B-D2F5A696DF90}" type="presOf" srcId="{B3027A8C-C261-4149-B890-4BF27D4581D3}" destId="{7890D133-ABC0-4055-9919-1B1B28818BDA}" srcOrd="0" destOrd="0" presId="urn:microsoft.com/office/officeart/2005/8/layout/vProcess5"/>
    <dgm:cxn modelId="{7B82751E-99C3-48E6-918E-1D9D02984EE9}" type="presOf" srcId="{99E12055-4BFB-4AF6-A0EE-B4DF394D89C6}" destId="{A89C0D2D-C258-46B7-B036-70778EDF13F1}" srcOrd="1" destOrd="0" presId="urn:microsoft.com/office/officeart/2005/8/layout/vProcess5"/>
    <dgm:cxn modelId="{F6738550-AA1C-4546-BE5F-853A75515C7F}" srcId="{B3027A8C-C261-4149-B890-4BF27D4581D3}" destId="{84D50243-BC5A-461F-A2FE-26AADE84A029}" srcOrd="2" destOrd="0" parTransId="{07B7CFC7-D4B9-4FCF-866A-98BF255D7910}" sibTransId="{0900B794-968A-4526-A321-17F639514840}"/>
    <dgm:cxn modelId="{D8C6461C-7E45-4482-8DD1-711AD407DC6D}" type="presOf" srcId="{84D50243-BC5A-461F-A2FE-26AADE84A029}" destId="{B5001951-32BB-4A76-ACBB-332F3B4973A9}" srcOrd="0" destOrd="0" presId="urn:microsoft.com/office/officeart/2005/8/layout/vProcess5"/>
    <dgm:cxn modelId="{88D1A204-84C7-4D8A-B4DD-22C4DFDBF251}" type="presOf" srcId="{84D50243-BC5A-461F-A2FE-26AADE84A029}" destId="{9F5025EA-1ACF-4362-AFC0-5DE19E18377B}" srcOrd="1" destOrd="0" presId="urn:microsoft.com/office/officeart/2005/8/layout/vProcess5"/>
    <dgm:cxn modelId="{765F261E-F503-4E1D-8376-0BF71FB1AD5D}" srcId="{B3027A8C-C261-4149-B890-4BF27D4581D3}" destId="{99E12055-4BFB-4AF6-A0EE-B4DF394D89C6}" srcOrd="0" destOrd="0" parTransId="{7F42CA31-F9C3-4117-B3E7-ED595D6009AE}" sibTransId="{6C6443C6-10D8-494D-AE58-544D1F92B103}"/>
    <dgm:cxn modelId="{9A07626B-4A86-44C7-BCD5-30A32393557B}" type="presOf" srcId="{1EFA84B5-60A0-4C6C-B9A4-4BC8DA4F0AAE}" destId="{D106B82D-6FE2-4A82-A2E5-1049E660A20A}" srcOrd="1" destOrd="0" presId="urn:microsoft.com/office/officeart/2005/8/layout/vProcess5"/>
    <dgm:cxn modelId="{2BBA70D2-310F-4C07-B961-403A45370BA3}" srcId="{B3027A8C-C261-4149-B890-4BF27D4581D3}" destId="{1EFA84B5-60A0-4C6C-B9A4-4BC8DA4F0AAE}" srcOrd="1" destOrd="0" parTransId="{CDBD5102-E01F-42BC-BD2C-23C49F93E0F2}" sibTransId="{16E90D9C-1F39-4B7E-B2D4-BE0B40342EA6}"/>
    <dgm:cxn modelId="{FD783EB1-A398-485F-8A6C-FDD8609A4CAB}" type="presParOf" srcId="{7890D133-ABC0-4055-9919-1B1B28818BDA}" destId="{4AA203E4-104A-405A-A53F-E5022E863E6B}" srcOrd="0" destOrd="0" presId="urn:microsoft.com/office/officeart/2005/8/layout/vProcess5"/>
    <dgm:cxn modelId="{8019AC22-2893-44C1-9682-44CCB017D804}" type="presParOf" srcId="{7890D133-ABC0-4055-9919-1B1B28818BDA}" destId="{FB4E933E-9F28-403C-A5C1-DEB780F2D398}" srcOrd="1" destOrd="0" presId="urn:microsoft.com/office/officeart/2005/8/layout/vProcess5"/>
    <dgm:cxn modelId="{828CF7AA-02DC-4F82-807D-51B9E8DE4585}" type="presParOf" srcId="{7890D133-ABC0-4055-9919-1B1B28818BDA}" destId="{6F0A93CC-E535-43A1-AB52-76D5F2DD39D4}" srcOrd="2" destOrd="0" presId="urn:microsoft.com/office/officeart/2005/8/layout/vProcess5"/>
    <dgm:cxn modelId="{D54D7863-5B2A-44B7-92E5-2EE459428B62}" type="presParOf" srcId="{7890D133-ABC0-4055-9919-1B1B28818BDA}" destId="{B5001951-32BB-4A76-ACBB-332F3B4973A9}" srcOrd="3" destOrd="0" presId="urn:microsoft.com/office/officeart/2005/8/layout/vProcess5"/>
    <dgm:cxn modelId="{FC462FB4-4D83-41E8-BD33-1B53F1C1D867}" type="presParOf" srcId="{7890D133-ABC0-4055-9919-1B1B28818BDA}" destId="{DCF3B29B-3DAF-4BFE-BEBE-C8C4A605CA52}" srcOrd="4" destOrd="0" presId="urn:microsoft.com/office/officeart/2005/8/layout/vProcess5"/>
    <dgm:cxn modelId="{9ABEE2C7-4EFA-47E0-A8B2-8D6146667AFF}" type="presParOf" srcId="{7890D133-ABC0-4055-9919-1B1B28818BDA}" destId="{104B3C65-FA43-4047-95A6-DCF8694EAE01}" srcOrd="5" destOrd="0" presId="urn:microsoft.com/office/officeart/2005/8/layout/vProcess5"/>
    <dgm:cxn modelId="{535F18D5-B3C3-4092-8735-780358154770}" type="presParOf" srcId="{7890D133-ABC0-4055-9919-1B1B28818BDA}" destId="{A89C0D2D-C258-46B7-B036-70778EDF13F1}" srcOrd="6" destOrd="0" presId="urn:microsoft.com/office/officeart/2005/8/layout/vProcess5"/>
    <dgm:cxn modelId="{18BF9D54-16FF-4078-B414-5F1F906C1DBF}" type="presParOf" srcId="{7890D133-ABC0-4055-9919-1B1B28818BDA}" destId="{D106B82D-6FE2-4A82-A2E5-1049E660A20A}" srcOrd="7" destOrd="0" presId="urn:microsoft.com/office/officeart/2005/8/layout/vProcess5"/>
    <dgm:cxn modelId="{19F541F0-87B2-4A6A-9185-C917519D9FB3}" type="presParOf" srcId="{7890D133-ABC0-4055-9919-1B1B28818BDA}" destId="{9F5025EA-1ACF-4362-AFC0-5DE19E18377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027A8C-C261-4149-B890-4BF27D4581D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E12055-4BFB-4AF6-A0EE-B4DF394D89C6}">
      <dgm:prSet phldrT="[Text]" custT="1"/>
      <dgm:spPr/>
      <dgm:t>
        <a:bodyPr/>
        <a:lstStyle/>
        <a:p>
          <a:pPr algn="ctr"/>
          <a:r>
            <a:rPr lang="en-US" sz="2800" b="1" dirty="0" smtClean="0">
              <a:solidFill>
                <a:srgbClr val="FFFF00"/>
              </a:solidFill>
            </a:rPr>
            <a:t>Pre-Admission</a:t>
          </a:r>
          <a:r>
            <a:rPr lang="en-US" sz="2800" dirty="0" smtClean="0"/>
            <a:t> </a:t>
          </a:r>
          <a:endParaRPr lang="en-US" sz="2800" b="1" dirty="0"/>
        </a:p>
      </dgm:t>
    </dgm:pt>
    <dgm:pt modelId="{7F42CA31-F9C3-4117-B3E7-ED595D6009AE}" type="parTrans" cxnId="{765F261E-F503-4E1D-8376-0BF71FB1AD5D}">
      <dgm:prSet/>
      <dgm:spPr/>
      <dgm:t>
        <a:bodyPr/>
        <a:lstStyle/>
        <a:p>
          <a:endParaRPr lang="en-US" sz="2000"/>
        </a:p>
      </dgm:t>
    </dgm:pt>
    <dgm:pt modelId="{6C6443C6-10D8-494D-AE58-544D1F92B103}" type="sibTrans" cxnId="{765F261E-F503-4E1D-8376-0BF71FB1AD5D}">
      <dgm:prSet custT="1"/>
      <dgm:spPr>
        <a:solidFill>
          <a:srgbClr val="FFFF0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endParaRPr lang="en-US" sz="2000"/>
        </a:p>
      </dgm:t>
    </dgm:pt>
    <dgm:pt modelId="{1EFA84B5-60A0-4C6C-B9A4-4BC8DA4F0AAE}">
      <dgm:prSet phldrT="[Text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800" b="1" dirty="0" smtClean="0">
              <a:solidFill>
                <a:srgbClr val="FFFF00"/>
              </a:solidFill>
            </a:rPr>
            <a:t>Admission Office</a:t>
          </a:r>
        </a:p>
      </dgm:t>
    </dgm:pt>
    <dgm:pt modelId="{CDBD5102-E01F-42BC-BD2C-23C49F93E0F2}" type="parTrans" cxnId="{2BBA70D2-310F-4C07-B961-403A45370BA3}">
      <dgm:prSet/>
      <dgm:spPr/>
      <dgm:t>
        <a:bodyPr/>
        <a:lstStyle/>
        <a:p>
          <a:endParaRPr lang="en-US" sz="2000"/>
        </a:p>
      </dgm:t>
    </dgm:pt>
    <dgm:pt modelId="{16E90D9C-1F39-4B7E-B2D4-BE0B40342EA6}" type="sibTrans" cxnId="{2BBA70D2-310F-4C07-B961-403A45370BA3}">
      <dgm:prSet custT="1"/>
      <dgm:spPr>
        <a:solidFill>
          <a:srgbClr val="FFFF0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endParaRPr lang="en-US" sz="2000"/>
        </a:p>
      </dgm:t>
    </dgm:pt>
    <dgm:pt modelId="{84D50243-BC5A-461F-A2FE-26AADE84A029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400" b="1" dirty="0">
            <a:solidFill>
              <a:schemeClr val="tx1"/>
            </a:solidFill>
          </a:endParaRPr>
        </a:p>
      </dgm:t>
    </dgm:pt>
    <dgm:pt modelId="{07B7CFC7-D4B9-4FCF-866A-98BF255D7910}" type="parTrans" cxnId="{F6738550-AA1C-4546-BE5F-853A75515C7F}">
      <dgm:prSet/>
      <dgm:spPr/>
      <dgm:t>
        <a:bodyPr/>
        <a:lstStyle/>
        <a:p>
          <a:endParaRPr lang="en-US" sz="2000"/>
        </a:p>
      </dgm:t>
    </dgm:pt>
    <dgm:pt modelId="{0900B794-968A-4526-A321-17F639514840}" type="sibTrans" cxnId="{F6738550-AA1C-4546-BE5F-853A75515C7F}">
      <dgm:prSet/>
      <dgm:spPr/>
      <dgm:t>
        <a:bodyPr/>
        <a:lstStyle/>
        <a:p>
          <a:endParaRPr lang="en-US" sz="2000"/>
        </a:p>
      </dgm:t>
    </dgm:pt>
    <dgm:pt modelId="{7890D133-ABC0-4055-9919-1B1B28818BDA}" type="pres">
      <dgm:prSet presAssocID="{B3027A8C-C261-4149-B890-4BF27D4581D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A203E4-104A-405A-A53F-E5022E863E6B}" type="pres">
      <dgm:prSet presAssocID="{B3027A8C-C261-4149-B890-4BF27D4581D3}" presName="dummyMaxCanvas" presStyleCnt="0">
        <dgm:presLayoutVars/>
      </dgm:prSet>
      <dgm:spPr/>
    </dgm:pt>
    <dgm:pt modelId="{FB4E933E-9F28-403C-A5C1-DEB780F2D398}" type="pres">
      <dgm:prSet presAssocID="{B3027A8C-C261-4149-B890-4BF27D4581D3}" presName="ThreeNodes_1" presStyleLbl="node1" presStyleIdx="0" presStyleCnt="3" custScaleY="44928" custLinFactNeighborX="1032" custLinFactNeighborY="-27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A93CC-E535-43A1-AB52-76D5F2DD39D4}" type="pres">
      <dgm:prSet presAssocID="{B3027A8C-C261-4149-B890-4BF27D4581D3}" presName="ThreeNodes_2" presStyleLbl="node1" presStyleIdx="1" presStyleCnt="3" custScaleX="105263" custScaleY="40054" custLinFactNeighborX="0" custLinFactNeighborY="-54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01951-32BB-4A76-ACBB-332F3B4973A9}" type="pres">
      <dgm:prSet presAssocID="{B3027A8C-C261-4149-B890-4BF27D4581D3}" presName="ThreeNodes_3" presStyleLbl="node1" presStyleIdx="2" presStyleCnt="3" custScaleY="215943" custLinFactNeighborX="-1921" custLinFactNeighborY="-1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3B29B-3DAF-4BFE-BEBE-C8C4A605CA52}" type="pres">
      <dgm:prSet presAssocID="{B3027A8C-C261-4149-B890-4BF27D4581D3}" presName="ThreeConn_1-2" presStyleLbl="fgAccFollowNode1" presStyleIdx="0" presStyleCnt="2" custLinFactNeighborX="-3307" custLinFactNeighborY="-57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B3C65-FA43-4047-95A6-DCF8694EAE01}" type="pres">
      <dgm:prSet presAssocID="{B3027A8C-C261-4149-B890-4BF27D4581D3}" presName="ThreeConn_2-3" presStyleLbl="fgAccFollowNode1" presStyleIdx="1" presStyleCnt="2" custLinFactY="-1891" custLinFactNeighborX="3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C0D2D-C258-46B7-B036-70778EDF13F1}" type="pres">
      <dgm:prSet presAssocID="{B3027A8C-C261-4149-B890-4BF27D4581D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6B82D-6FE2-4A82-A2E5-1049E660A20A}" type="pres">
      <dgm:prSet presAssocID="{B3027A8C-C261-4149-B890-4BF27D4581D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025EA-1ACF-4362-AFC0-5DE19E18377B}" type="pres">
      <dgm:prSet presAssocID="{B3027A8C-C261-4149-B890-4BF27D4581D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DE8B78-4B5B-42A1-B6E5-2AC5E0179690}" type="presOf" srcId="{16E90D9C-1F39-4B7E-B2D4-BE0B40342EA6}" destId="{104B3C65-FA43-4047-95A6-DCF8694EAE01}" srcOrd="0" destOrd="0" presId="urn:microsoft.com/office/officeart/2005/8/layout/vProcess5"/>
    <dgm:cxn modelId="{A60B84EB-FF3B-4DFE-BC89-24967681FBBD}" type="presOf" srcId="{6C6443C6-10D8-494D-AE58-544D1F92B103}" destId="{DCF3B29B-3DAF-4BFE-BEBE-C8C4A605CA52}" srcOrd="0" destOrd="0" presId="urn:microsoft.com/office/officeart/2005/8/layout/vProcess5"/>
    <dgm:cxn modelId="{D2DA7EBC-9EB7-43EF-AAF5-DA89C7FB1A93}" type="presOf" srcId="{84D50243-BC5A-461F-A2FE-26AADE84A029}" destId="{9F5025EA-1ACF-4362-AFC0-5DE19E18377B}" srcOrd="1" destOrd="0" presId="urn:microsoft.com/office/officeart/2005/8/layout/vProcess5"/>
    <dgm:cxn modelId="{205776A8-9A33-4C11-96D8-978E5E2766AD}" type="presOf" srcId="{84D50243-BC5A-461F-A2FE-26AADE84A029}" destId="{B5001951-32BB-4A76-ACBB-332F3B4973A9}" srcOrd="0" destOrd="0" presId="urn:microsoft.com/office/officeart/2005/8/layout/vProcess5"/>
    <dgm:cxn modelId="{2E48A1DA-8966-4079-AE09-C6ECEA579EEF}" type="presOf" srcId="{B3027A8C-C261-4149-B890-4BF27D4581D3}" destId="{7890D133-ABC0-4055-9919-1B1B28818BDA}" srcOrd="0" destOrd="0" presId="urn:microsoft.com/office/officeart/2005/8/layout/vProcess5"/>
    <dgm:cxn modelId="{9BE74F3F-D9FE-40BC-AE5F-BB5909CD52BD}" type="presOf" srcId="{1EFA84B5-60A0-4C6C-B9A4-4BC8DA4F0AAE}" destId="{D106B82D-6FE2-4A82-A2E5-1049E660A20A}" srcOrd="1" destOrd="0" presId="urn:microsoft.com/office/officeart/2005/8/layout/vProcess5"/>
    <dgm:cxn modelId="{F6738550-AA1C-4546-BE5F-853A75515C7F}" srcId="{B3027A8C-C261-4149-B890-4BF27D4581D3}" destId="{84D50243-BC5A-461F-A2FE-26AADE84A029}" srcOrd="2" destOrd="0" parTransId="{07B7CFC7-D4B9-4FCF-866A-98BF255D7910}" sibTransId="{0900B794-968A-4526-A321-17F639514840}"/>
    <dgm:cxn modelId="{008FDE33-37DA-40BD-BF87-53B84D3F6DBC}" type="presOf" srcId="{99E12055-4BFB-4AF6-A0EE-B4DF394D89C6}" destId="{FB4E933E-9F28-403C-A5C1-DEB780F2D398}" srcOrd="0" destOrd="0" presId="urn:microsoft.com/office/officeart/2005/8/layout/vProcess5"/>
    <dgm:cxn modelId="{765F261E-F503-4E1D-8376-0BF71FB1AD5D}" srcId="{B3027A8C-C261-4149-B890-4BF27D4581D3}" destId="{99E12055-4BFB-4AF6-A0EE-B4DF394D89C6}" srcOrd="0" destOrd="0" parTransId="{7F42CA31-F9C3-4117-B3E7-ED595D6009AE}" sibTransId="{6C6443C6-10D8-494D-AE58-544D1F92B103}"/>
    <dgm:cxn modelId="{5E3AD54E-4970-4DEB-8F14-CD938D873C76}" type="presOf" srcId="{1EFA84B5-60A0-4C6C-B9A4-4BC8DA4F0AAE}" destId="{6F0A93CC-E535-43A1-AB52-76D5F2DD39D4}" srcOrd="0" destOrd="0" presId="urn:microsoft.com/office/officeart/2005/8/layout/vProcess5"/>
    <dgm:cxn modelId="{32AE2019-7E48-4D86-992E-7BECB3B5F94B}" type="presOf" srcId="{99E12055-4BFB-4AF6-A0EE-B4DF394D89C6}" destId="{A89C0D2D-C258-46B7-B036-70778EDF13F1}" srcOrd="1" destOrd="0" presId="urn:microsoft.com/office/officeart/2005/8/layout/vProcess5"/>
    <dgm:cxn modelId="{2BBA70D2-310F-4C07-B961-403A45370BA3}" srcId="{B3027A8C-C261-4149-B890-4BF27D4581D3}" destId="{1EFA84B5-60A0-4C6C-B9A4-4BC8DA4F0AAE}" srcOrd="1" destOrd="0" parTransId="{CDBD5102-E01F-42BC-BD2C-23C49F93E0F2}" sibTransId="{16E90D9C-1F39-4B7E-B2D4-BE0B40342EA6}"/>
    <dgm:cxn modelId="{5063C3ED-D03C-4E4F-A8E0-71C4BC3BF780}" type="presParOf" srcId="{7890D133-ABC0-4055-9919-1B1B28818BDA}" destId="{4AA203E4-104A-405A-A53F-E5022E863E6B}" srcOrd="0" destOrd="0" presId="urn:microsoft.com/office/officeart/2005/8/layout/vProcess5"/>
    <dgm:cxn modelId="{96C1C9F7-022B-49E8-B704-5494C5380F0A}" type="presParOf" srcId="{7890D133-ABC0-4055-9919-1B1B28818BDA}" destId="{FB4E933E-9F28-403C-A5C1-DEB780F2D398}" srcOrd="1" destOrd="0" presId="urn:microsoft.com/office/officeart/2005/8/layout/vProcess5"/>
    <dgm:cxn modelId="{75DD29C7-635C-45B9-B18E-488CE7AF9822}" type="presParOf" srcId="{7890D133-ABC0-4055-9919-1B1B28818BDA}" destId="{6F0A93CC-E535-43A1-AB52-76D5F2DD39D4}" srcOrd="2" destOrd="0" presId="urn:microsoft.com/office/officeart/2005/8/layout/vProcess5"/>
    <dgm:cxn modelId="{D1655E78-3EEB-42DA-A86B-F662400E3920}" type="presParOf" srcId="{7890D133-ABC0-4055-9919-1B1B28818BDA}" destId="{B5001951-32BB-4A76-ACBB-332F3B4973A9}" srcOrd="3" destOrd="0" presId="urn:microsoft.com/office/officeart/2005/8/layout/vProcess5"/>
    <dgm:cxn modelId="{609D566B-9A78-4DA3-AE62-CE8B1C43E9ED}" type="presParOf" srcId="{7890D133-ABC0-4055-9919-1B1B28818BDA}" destId="{DCF3B29B-3DAF-4BFE-BEBE-C8C4A605CA52}" srcOrd="4" destOrd="0" presId="urn:microsoft.com/office/officeart/2005/8/layout/vProcess5"/>
    <dgm:cxn modelId="{3B77966A-FEA8-49D6-BA7D-EDB943A0A736}" type="presParOf" srcId="{7890D133-ABC0-4055-9919-1B1B28818BDA}" destId="{104B3C65-FA43-4047-95A6-DCF8694EAE01}" srcOrd="5" destOrd="0" presId="urn:microsoft.com/office/officeart/2005/8/layout/vProcess5"/>
    <dgm:cxn modelId="{B4259744-EF3C-4E67-924A-A6DA21064ADA}" type="presParOf" srcId="{7890D133-ABC0-4055-9919-1B1B28818BDA}" destId="{A89C0D2D-C258-46B7-B036-70778EDF13F1}" srcOrd="6" destOrd="0" presId="urn:microsoft.com/office/officeart/2005/8/layout/vProcess5"/>
    <dgm:cxn modelId="{FF7CBDFF-ACAA-4DD5-A905-EE589296C254}" type="presParOf" srcId="{7890D133-ABC0-4055-9919-1B1B28818BDA}" destId="{D106B82D-6FE2-4A82-A2E5-1049E660A20A}" srcOrd="7" destOrd="0" presId="urn:microsoft.com/office/officeart/2005/8/layout/vProcess5"/>
    <dgm:cxn modelId="{8E193E7F-1BE9-46B5-AB87-B86670D9905A}" type="presParOf" srcId="{7890D133-ABC0-4055-9919-1B1B28818BDA}" destId="{9F5025EA-1ACF-4362-AFC0-5DE19E18377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5CC4B-E61D-4CCA-9199-D966B2794F32}">
      <dsp:nvSpPr>
        <dsp:cNvPr id="0" name=""/>
        <dsp:cNvSpPr/>
      </dsp:nvSpPr>
      <dsp:spPr>
        <a:xfrm>
          <a:off x="984871" y="1463514"/>
          <a:ext cx="2498649" cy="204742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To </a:t>
          </a:r>
          <a:r>
            <a:rPr lang="en-US" sz="1600" b="1" kern="1200" dirty="0" smtClean="0"/>
            <a:t>ambulatory or primary </a:t>
          </a:r>
          <a:r>
            <a:rPr lang="en-US" sz="1600" b="1" kern="1200" dirty="0" smtClean="0"/>
            <a:t>care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To hospital</a:t>
          </a:r>
          <a:endParaRPr lang="en-US" sz="1600" b="1" kern="1200" dirty="0"/>
        </a:p>
      </dsp:txBody>
      <dsp:txXfrm>
        <a:off x="1609534" y="1770628"/>
        <a:ext cx="1218092" cy="1433199"/>
      </dsp:txXfrm>
    </dsp:sp>
    <dsp:sp modelId="{D4F2C1B6-3E9E-4281-925C-1AACE66EF4B4}">
      <dsp:nvSpPr>
        <dsp:cNvPr id="0" name=""/>
        <dsp:cNvSpPr/>
      </dsp:nvSpPr>
      <dsp:spPr>
        <a:xfrm>
          <a:off x="295979" y="1917988"/>
          <a:ext cx="1334945" cy="11711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Admission</a:t>
          </a:r>
          <a:endParaRPr lang="en-US" sz="1600" b="1" kern="1200" dirty="0"/>
        </a:p>
      </dsp:txBody>
      <dsp:txXfrm>
        <a:off x="491477" y="2089496"/>
        <a:ext cx="943949" cy="828112"/>
      </dsp:txXfrm>
    </dsp:sp>
    <dsp:sp modelId="{A679C50C-E0DE-4E8C-8D82-39AF89F40F65}">
      <dsp:nvSpPr>
        <dsp:cNvPr id="0" name=""/>
        <dsp:cNvSpPr/>
      </dsp:nvSpPr>
      <dsp:spPr>
        <a:xfrm>
          <a:off x="3962395" y="1447790"/>
          <a:ext cx="2342257" cy="204742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Within hospital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Or Between </a:t>
          </a:r>
          <a:r>
            <a:rPr lang="en-US" sz="1600" b="1" kern="1200" dirty="0" smtClean="0"/>
            <a:t>hospitals</a:t>
          </a:r>
          <a:endParaRPr lang="en-US" sz="1600" b="1" kern="1200" dirty="0"/>
        </a:p>
      </dsp:txBody>
      <dsp:txXfrm>
        <a:off x="4547960" y="1754904"/>
        <a:ext cx="1141850" cy="1433199"/>
      </dsp:txXfrm>
    </dsp:sp>
    <dsp:sp modelId="{6AC5BC21-620E-4D4E-BA7F-E429808606D2}">
      <dsp:nvSpPr>
        <dsp:cNvPr id="0" name=""/>
        <dsp:cNvSpPr/>
      </dsp:nvSpPr>
      <dsp:spPr>
        <a:xfrm>
          <a:off x="3505199" y="1905000"/>
          <a:ext cx="1171128" cy="11711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Transfer </a:t>
          </a:r>
          <a:endParaRPr lang="en-US" sz="1600" b="1" kern="1200" dirty="0"/>
        </a:p>
      </dsp:txBody>
      <dsp:txXfrm>
        <a:off x="3676707" y="2076508"/>
        <a:ext cx="828112" cy="828112"/>
      </dsp:txXfrm>
    </dsp:sp>
    <dsp:sp modelId="{FB0A59CA-697C-4A3A-80CF-20E2324132F5}">
      <dsp:nvSpPr>
        <dsp:cNvPr id="0" name=""/>
        <dsp:cNvSpPr/>
      </dsp:nvSpPr>
      <dsp:spPr>
        <a:xfrm>
          <a:off x="6951601" y="1452786"/>
          <a:ext cx="2342257" cy="204742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Discharge Planning </a:t>
          </a:r>
          <a:endParaRPr lang="en-US" sz="1600" b="1" kern="1200" dirty="0"/>
        </a:p>
      </dsp:txBody>
      <dsp:txXfrm>
        <a:off x="7537166" y="1759900"/>
        <a:ext cx="1141850" cy="1433199"/>
      </dsp:txXfrm>
    </dsp:sp>
    <dsp:sp modelId="{140B7718-2DD0-402D-BB7F-394025C93BB8}">
      <dsp:nvSpPr>
        <dsp:cNvPr id="0" name=""/>
        <dsp:cNvSpPr/>
      </dsp:nvSpPr>
      <dsp:spPr>
        <a:xfrm>
          <a:off x="6413532" y="1843516"/>
          <a:ext cx="1281062" cy="11711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Discharge </a:t>
          </a:r>
          <a:endParaRPr lang="en-US" sz="1600" b="1" kern="1200" dirty="0"/>
        </a:p>
      </dsp:txBody>
      <dsp:txXfrm>
        <a:off x="6601139" y="2015024"/>
        <a:ext cx="905848" cy="828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E7D7A-F603-459B-BEDA-0D001D8BACB3}">
      <dsp:nvSpPr>
        <dsp:cNvPr id="0" name=""/>
        <dsp:cNvSpPr/>
      </dsp:nvSpPr>
      <dsp:spPr>
        <a:xfrm>
          <a:off x="10045" y="-171109"/>
          <a:ext cx="1842955" cy="1105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Reception Area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10045" y="-171109"/>
        <a:ext cx="1842955" cy="737182"/>
      </dsp:txXfrm>
    </dsp:sp>
    <dsp:sp modelId="{19C2EA8B-952C-41F9-9E02-81409D2352F0}">
      <dsp:nvSpPr>
        <dsp:cNvPr id="0" name=""/>
        <dsp:cNvSpPr/>
      </dsp:nvSpPr>
      <dsp:spPr>
        <a:xfrm>
          <a:off x="189270" y="566072"/>
          <a:ext cx="2238103" cy="413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Complete a short health history and sign a statement acknowledging the HIPPA privacy rule</a:t>
          </a:r>
          <a:endParaRPr lang="en-US" sz="2000" kern="1200" dirty="0"/>
        </a:p>
      </dsp:txBody>
      <dsp:txXfrm>
        <a:off x="254822" y="631624"/>
        <a:ext cx="2106999" cy="3999896"/>
      </dsp:txXfrm>
    </dsp:sp>
    <dsp:sp modelId="{AB66FFDE-9017-4C9F-B69F-B3AB4EB50C38}">
      <dsp:nvSpPr>
        <dsp:cNvPr id="0" name=""/>
        <dsp:cNvSpPr/>
      </dsp:nvSpPr>
      <dsp:spPr>
        <a:xfrm>
          <a:off x="2181431" y="-31715"/>
          <a:ext cx="696270" cy="458394"/>
        </a:xfrm>
        <a:prstGeom prst="rightArrow">
          <a:avLst>
            <a:gd name="adj1" fmla="val 60000"/>
            <a:gd name="adj2" fmla="val 50000"/>
          </a:avLst>
        </a:prstGeom>
        <a:solidFill>
          <a:srgbClr val="FFFFCC"/>
        </a:soli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181431" y="59964"/>
        <a:ext cx="558752" cy="275036"/>
      </dsp:txXfrm>
    </dsp:sp>
    <dsp:sp modelId="{F396979A-F487-4FE0-81C6-F44FDF73A7E1}">
      <dsp:nvSpPr>
        <dsp:cNvPr id="0" name=""/>
        <dsp:cNvSpPr/>
      </dsp:nvSpPr>
      <dsp:spPr>
        <a:xfrm>
          <a:off x="3166720" y="-171109"/>
          <a:ext cx="1842955" cy="1105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Examination Room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3166720" y="-171109"/>
        <a:ext cx="1842955" cy="737182"/>
      </dsp:txXfrm>
    </dsp:sp>
    <dsp:sp modelId="{71AE1BB8-7C78-4B58-87F1-75ACF14B24F2}">
      <dsp:nvSpPr>
        <dsp:cNvPr id="0" name=""/>
        <dsp:cNvSpPr/>
      </dsp:nvSpPr>
      <dsp:spPr>
        <a:xfrm>
          <a:off x="3369322" y="566072"/>
          <a:ext cx="2191348" cy="413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Physical assessment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Diagnostic tests, immunization, prescription for medication or may undergo minor surgery</a:t>
          </a:r>
          <a:endParaRPr lang="en-US" sz="2000" kern="1200" dirty="0"/>
        </a:p>
      </dsp:txBody>
      <dsp:txXfrm>
        <a:off x="3433504" y="630254"/>
        <a:ext cx="2062984" cy="4002636"/>
      </dsp:txXfrm>
    </dsp:sp>
    <dsp:sp modelId="{184DCDF4-861A-4DE9-B5A2-33EB5E604B14}">
      <dsp:nvSpPr>
        <dsp:cNvPr id="0" name=""/>
        <dsp:cNvSpPr/>
      </dsp:nvSpPr>
      <dsp:spPr>
        <a:xfrm>
          <a:off x="5383401" y="25853"/>
          <a:ext cx="683880" cy="458394"/>
        </a:xfrm>
        <a:prstGeom prst="rightArrow">
          <a:avLst>
            <a:gd name="adj1" fmla="val 60000"/>
            <a:gd name="adj2" fmla="val 50000"/>
          </a:avLst>
        </a:prstGeom>
        <a:solidFill>
          <a:srgbClr val="FFFFCC"/>
        </a:soli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383401" y="117532"/>
        <a:ext cx="546362" cy="275036"/>
      </dsp:txXfrm>
    </dsp:sp>
    <dsp:sp modelId="{76CD960F-C47F-493D-89BC-83C09AFFE00B}">
      <dsp:nvSpPr>
        <dsp:cNvPr id="0" name=""/>
        <dsp:cNvSpPr/>
      </dsp:nvSpPr>
      <dsp:spPr>
        <a:xfrm>
          <a:off x="6300016" y="-171109"/>
          <a:ext cx="1842955" cy="1105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Same Day Surgery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6300016" y="-171109"/>
        <a:ext cx="1842955" cy="737182"/>
      </dsp:txXfrm>
    </dsp:sp>
    <dsp:sp modelId="{9B8D7103-88A6-4C07-A469-F3CBD10D579F}">
      <dsp:nvSpPr>
        <dsp:cNvPr id="0" name=""/>
        <dsp:cNvSpPr/>
      </dsp:nvSpPr>
      <dsp:spPr>
        <a:xfrm>
          <a:off x="6519832" y="566072"/>
          <a:ext cx="2156921" cy="413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Procedure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Go home when recovery is satisfactory</a:t>
          </a:r>
          <a:endParaRPr lang="en-US" sz="2000" kern="1200" dirty="0"/>
        </a:p>
      </dsp:txBody>
      <dsp:txXfrm>
        <a:off x="6583006" y="629246"/>
        <a:ext cx="2030573" cy="40046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E933E-9F28-403C-A5C1-DEB780F2D398}">
      <dsp:nvSpPr>
        <dsp:cNvPr id="0" name=""/>
        <dsp:cNvSpPr/>
      </dsp:nvSpPr>
      <dsp:spPr>
        <a:xfrm>
          <a:off x="-152364" y="-76193"/>
          <a:ext cx="8008595" cy="253746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Pre-Admission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solidFill>
                <a:schemeClr val="tx1"/>
              </a:solidFill>
            </a:rPr>
            <a:t>Laboratory studies, x-rays,  admission health history, &amp; physical assessment are usually completed on an outpatient basis before the day of the admission.</a:t>
          </a:r>
          <a:endParaRPr lang="en-US" sz="2800" b="0" kern="1200" dirty="0">
            <a:solidFill>
              <a:schemeClr val="tx1"/>
            </a:solidFill>
          </a:endParaRPr>
        </a:p>
      </dsp:txBody>
      <dsp:txXfrm>
        <a:off x="-78044" y="-1873"/>
        <a:ext cx="6114069" cy="2388826"/>
      </dsp:txXfrm>
    </dsp:sp>
    <dsp:sp modelId="{6F0A93CC-E535-43A1-AB52-76D5F2DD39D4}">
      <dsp:nvSpPr>
        <dsp:cNvPr id="0" name=""/>
        <dsp:cNvSpPr/>
      </dsp:nvSpPr>
      <dsp:spPr>
        <a:xfrm flipV="1">
          <a:off x="1063524" y="3298078"/>
          <a:ext cx="7329361" cy="633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 dirty="0" smtClean="0">
            <a:solidFill>
              <a:schemeClr val="tx1"/>
            </a:solidFill>
          </a:endParaRPr>
        </a:p>
      </dsp:txBody>
      <dsp:txXfrm rot="10800000">
        <a:off x="1082089" y="3316643"/>
        <a:ext cx="5627808" cy="596739"/>
      </dsp:txXfrm>
    </dsp:sp>
    <dsp:sp modelId="{B5001951-32BB-4A76-ACBB-332F3B4973A9}">
      <dsp:nvSpPr>
        <dsp:cNvPr id="0" name=""/>
        <dsp:cNvSpPr/>
      </dsp:nvSpPr>
      <dsp:spPr>
        <a:xfrm>
          <a:off x="1451618" y="4701535"/>
          <a:ext cx="7383780" cy="556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/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 smtClean="0">
              <a:solidFill>
                <a:srgbClr val="FFFF00"/>
              </a:solidFill>
            </a:rPr>
            <a:t>Admitting Unit </a:t>
          </a:r>
          <a:endParaRPr lang="en-US" sz="2800" b="1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</dsp:txBody>
      <dsp:txXfrm>
        <a:off x="1467910" y="4717827"/>
        <a:ext cx="5674415" cy="523680"/>
      </dsp:txXfrm>
    </dsp:sp>
    <dsp:sp modelId="{DCF3B29B-3DAF-4BFE-BEBE-C8C4A605CA52}">
      <dsp:nvSpPr>
        <dsp:cNvPr id="0" name=""/>
        <dsp:cNvSpPr/>
      </dsp:nvSpPr>
      <dsp:spPr>
        <a:xfrm>
          <a:off x="6858004" y="2438404"/>
          <a:ext cx="1025271" cy="1025271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7088690" y="2438404"/>
        <a:ext cx="563899" cy="771516"/>
      </dsp:txXfrm>
    </dsp:sp>
    <dsp:sp modelId="{104B3C65-FA43-4047-95A6-DCF8694EAE01}">
      <dsp:nvSpPr>
        <dsp:cNvPr id="0" name=""/>
        <dsp:cNvSpPr/>
      </dsp:nvSpPr>
      <dsp:spPr>
        <a:xfrm>
          <a:off x="7242800" y="3897636"/>
          <a:ext cx="1025271" cy="1025271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7473486" y="3897636"/>
        <a:ext cx="563899" cy="7715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E933E-9F28-403C-A5C1-DEB780F2D398}">
      <dsp:nvSpPr>
        <dsp:cNvPr id="0" name=""/>
        <dsp:cNvSpPr/>
      </dsp:nvSpPr>
      <dsp:spPr>
        <a:xfrm>
          <a:off x="76200" y="0"/>
          <a:ext cx="7383780" cy="572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FF00"/>
              </a:solidFill>
            </a:rPr>
            <a:t>Pre-Admission</a:t>
          </a:r>
          <a:r>
            <a:rPr lang="en-US" sz="2800" kern="1200" dirty="0" smtClean="0"/>
            <a:t> </a:t>
          </a:r>
          <a:endParaRPr lang="en-US" sz="2800" b="1" kern="1200" dirty="0"/>
        </a:p>
      </dsp:txBody>
      <dsp:txXfrm>
        <a:off x="92965" y="16765"/>
        <a:ext cx="5693917" cy="538858"/>
      </dsp:txXfrm>
    </dsp:sp>
    <dsp:sp modelId="{6F0A93CC-E535-43A1-AB52-76D5F2DD39D4}">
      <dsp:nvSpPr>
        <dsp:cNvPr id="0" name=""/>
        <dsp:cNvSpPr/>
      </dsp:nvSpPr>
      <dsp:spPr>
        <a:xfrm>
          <a:off x="457205" y="906570"/>
          <a:ext cx="7772388" cy="328341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 dirty="0" smtClean="0">
            <a:solidFill>
              <a:schemeClr val="tx1"/>
            </a:solidFill>
          </a:endParaRPr>
        </a:p>
      </dsp:txBody>
      <dsp:txXfrm>
        <a:off x="553373" y="1002738"/>
        <a:ext cx="5783740" cy="3091081"/>
      </dsp:txXfrm>
    </dsp:sp>
    <dsp:sp modelId="{B5001951-32BB-4A76-ACBB-332F3B4973A9}">
      <dsp:nvSpPr>
        <dsp:cNvPr id="0" name=""/>
        <dsp:cNvSpPr/>
      </dsp:nvSpPr>
      <dsp:spPr>
        <a:xfrm>
          <a:off x="1179267" y="4724408"/>
          <a:ext cx="7383780" cy="682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FF00"/>
              </a:solidFill>
            </a:rPr>
            <a:t> Admitting Unit </a:t>
          </a:r>
          <a:endParaRPr lang="en-US" sz="2800" b="1" kern="1200" dirty="0" smtClean="0"/>
        </a:p>
      </dsp:txBody>
      <dsp:txXfrm>
        <a:off x="1199246" y="4744387"/>
        <a:ext cx="5637323" cy="642181"/>
      </dsp:txXfrm>
    </dsp:sp>
    <dsp:sp modelId="{DCF3B29B-3DAF-4BFE-BEBE-C8C4A605CA52}">
      <dsp:nvSpPr>
        <dsp:cNvPr id="0" name=""/>
        <dsp:cNvSpPr/>
      </dsp:nvSpPr>
      <dsp:spPr>
        <a:xfrm>
          <a:off x="6372309" y="548865"/>
          <a:ext cx="1054989" cy="1054989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609682" y="548865"/>
        <a:ext cx="580243" cy="793879"/>
      </dsp:txXfrm>
    </dsp:sp>
    <dsp:sp modelId="{104B3C65-FA43-4047-95A6-DCF8694EAE01}">
      <dsp:nvSpPr>
        <dsp:cNvPr id="0" name=""/>
        <dsp:cNvSpPr/>
      </dsp:nvSpPr>
      <dsp:spPr>
        <a:xfrm>
          <a:off x="7199084" y="3962403"/>
          <a:ext cx="1054989" cy="1054989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7436457" y="3962403"/>
        <a:ext cx="580243" cy="7938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E933E-9F28-403C-A5C1-DEB780F2D398}">
      <dsp:nvSpPr>
        <dsp:cNvPr id="0" name=""/>
        <dsp:cNvSpPr/>
      </dsp:nvSpPr>
      <dsp:spPr>
        <a:xfrm>
          <a:off x="76200" y="-22867"/>
          <a:ext cx="7383780" cy="708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FF00"/>
              </a:solidFill>
            </a:rPr>
            <a:t>Pre-Admission</a:t>
          </a:r>
          <a:r>
            <a:rPr lang="en-US" sz="2800" kern="1200" dirty="0" smtClean="0"/>
            <a:t> </a:t>
          </a:r>
          <a:endParaRPr lang="en-US" sz="2800" b="1" kern="1200" dirty="0"/>
        </a:p>
      </dsp:txBody>
      <dsp:txXfrm>
        <a:off x="96956" y="-2111"/>
        <a:ext cx="5732592" cy="667155"/>
      </dsp:txXfrm>
    </dsp:sp>
    <dsp:sp modelId="{6F0A93CC-E535-43A1-AB52-76D5F2DD39D4}">
      <dsp:nvSpPr>
        <dsp:cNvPr id="0" name=""/>
        <dsp:cNvSpPr/>
      </dsp:nvSpPr>
      <dsp:spPr>
        <a:xfrm>
          <a:off x="457205" y="990599"/>
          <a:ext cx="7772388" cy="6317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 smtClean="0">
              <a:solidFill>
                <a:srgbClr val="FFFF00"/>
              </a:solidFill>
            </a:rPr>
            <a:t>Admission Office</a:t>
          </a:r>
        </a:p>
      </dsp:txBody>
      <dsp:txXfrm>
        <a:off x="475709" y="1009103"/>
        <a:ext cx="5970350" cy="594779"/>
      </dsp:txXfrm>
    </dsp:sp>
    <dsp:sp modelId="{B5001951-32BB-4A76-ACBB-332F3B4973A9}">
      <dsp:nvSpPr>
        <dsp:cNvPr id="0" name=""/>
        <dsp:cNvSpPr/>
      </dsp:nvSpPr>
      <dsp:spPr>
        <a:xfrm>
          <a:off x="1161177" y="2287112"/>
          <a:ext cx="7383780" cy="340615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400" b="1" kern="1200" dirty="0">
            <a:solidFill>
              <a:schemeClr val="tx1"/>
            </a:solidFill>
          </a:endParaRPr>
        </a:p>
      </dsp:txBody>
      <dsp:txXfrm>
        <a:off x="1260940" y="2386875"/>
        <a:ext cx="5507473" cy="3206629"/>
      </dsp:txXfrm>
    </dsp:sp>
    <dsp:sp modelId="{DCF3B29B-3DAF-4BFE-BEBE-C8C4A605CA52}">
      <dsp:nvSpPr>
        <dsp:cNvPr id="0" name=""/>
        <dsp:cNvSpPr/>
      </dsp:nvSpPr>
      <dsp:spPr>
        <a:xfrm>
          <a:off x="6324603" y="152398"/>
          <a:ext cx="1025271" cy="1025271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555289" y="152398"/>
        <a:ext cx="563899" cy="771516"/>
      </dsp:txXfrm>
    </dsp:sp>
    <dsp:sp modelId="{104B3C65-FA43-4047-95A6-DCF8694EAE01}">
      <dsp:nvSpPr>
        <dsp:cNvPr id="0" name=""/>
        <dsp:cNvSpPr/>
      </dsp:nvSpPr>
      <dsp:spPr>
        <a:xfrm>
          <a:off x="7010398" y="1524001"/>
          <a:ext cx="1025271" cy="1025271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7241084" y="1524001"/>
        <a:ext cx="563899" cy="771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5DDF8-B4D3-46EB-8C3D-501414022997}" type="datetimeFigureOut">
              <a:rPr lang="en-US" smtClean="0"/>
              <a:pPr/>
              <a:t>11/Oct/2012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A0D6D-7BFE-408D-A9A8-A247ABD25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4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A0D6D-7BFE-408D-A9A8-A247ABD25B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19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people who enter a healthcare setting take on a new role. They must add to their already established roles (e.g. spouse, parent, sibling, student) the role of a patient.</a:t>
            </a:r>
          </a:p>
          <a:p>
            <a:r>
              <a:rPr lang="en-US" dirty="0" smtClean="0"/>
              <a:t>They also enter an environment in which they are surrounded by strangers and in which they encounter different sound, sights, and smells.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A0D6D-7BFE-408D-A9A8-A247ABD25B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34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or may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A0D6D-7BFE-408D-A9A8-A247ABD25B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69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The goal is to assure that health information is protected while allowing the flow of health information needed to provide and promote high-quality healthcare.</a:t>
            </a:r>
          </a:p>
          <a:p>
            <a:pPr marL="342900" lvl="1" indent="-342900"/>
            <a:r>
              <a:rPr lang="en-US" sz="2400" b="1" dirty="0" smtClean="0"/>
              <a:t>All patients entering a healthcare setting of any type must sign a statement that they understand the protection of their medical information.</a:t>
            </a:r>
          </a:p>
          <a:p>
            <a:pPr marL="342900" lvl="1" indent="-342900"/>
            <a:endParaRPr lang="en-US" sz="2400" b="1" dirty="0" smtClean="0"/>
          </a:p>
          <a:p>
            <a:pPr marL="342900" lvl="1" indent="-342900"/>
            <a:r>
              <a:rPr lang="en-US" sz="2400" b="1" dirty="0" smtClean="0"/>
              <a:t>Healthcare providers (including students) may only read the records of patients for which they are providing care.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, and that there can be no identifying patient information on writing records used for educational or research purposes.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A0D6D-7BFE-408D-A9A8-A247ABD25B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3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or may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A0D6D-7BFE-408D-A9A8-A247ABD25B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69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or may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A0D6D-7BFE-408D-A9A8-A247ABD25BF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69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or may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A0D6D-7BFE-408D-A9A8-A247ABD25BF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69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report should include the patient’s name, age, physicians, admitting diagnosis, surgical procedure (if applicable), current</a:t>
            </a:r>
            <a:r>
              <a:rPr lang="en-US" baseline="0" dirty="0" smtClean="0"/>
              <a:t> condition and manifestations, allergies, medications and treatments, laboratory data, and any special equipment that will be needed to provide care. Nursing care </a:t>
            </a:r>
            <a:r>
              <a:rPr lang="en-US" baseline="0" dirty="0" err="1" smtClean="0"/>
              <a:t>prioritites</a:t>
            </a:r>
            <a:r>
              <a:rPr lang="en-US" baseline="0" dirty="0" smtClean="0"/>
              <a:t> are identified, and the </a:t>
            </a:r>
            <a:r>
              <a:rPr lang="en-US" baseline="0" dirty="0" err="1" smtClean="0"/>
              <a:t>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existance</a:t>
            </a:r>
            <a:r>
              <a:rPr lang="en-US" baseline="0" dirty="0" smtClean="0"/>
              <a:t> of advance directives is noted. Accurate, concise, and complete verbal communication is essential.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A0D6D-7BFE-408D-A9A8-A247ABD25B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7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11/Oct/2012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11/Oct/2012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11/Oct/2012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11/Oct/2012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11/Oct/2012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11/Oct/2012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11/Oct/2012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11/Oct/2012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11/Oct/2012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11/Oct/2012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11/Oct/2012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11/Oct/2012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327977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UNIT II:</a:t>
            </a:r>
            <a:r>
              <a:rPr lang="en-US" sz="32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COMMUNITY-BASED SETTINGS FOR PATIENT CARE</a:t>
            </a:r>
            <a:r>
              <a:rPr lang="en-US" sz="3200" b="1" dirty="0" smtClean="0">
                <a:cs typeface="Arial" pitchFamily="34" charset="0"/>
              </a:rPr>
              <a:t/>
            </a:r>
            <a:br>
              <a:rPr lang="en-US" sz="3200" b="1" dirty="0" smtClean="0">
                <a:cs typeface="Arial" pitchFamily="34" charset="0"/>
              </a:rPr>
            </a:br>
            <a:r>
              <a:rPr lang="en-US" sz="3200" b="1" dirty="0" smtClean="0">
                <a:cs typeface="Arial" pitchFamily="34" charset="0"/>
              </a:rPr>
              <a:t/>
            </a:r>
            <a:br>
              <a:rPr lang="en-US" sz="3200" b="1" dirty="0" smtClean="0">
                <a:cs typeface="Arial" pitchFamily="34" charset="0"/>
              </a:rPr>
            </a:b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Chapter 9:</a:t>
            </a:r>
            <a:r>
              <a:rPr lang="en-US" sz="3200" b="1" dirty="0" smtClean="0">
                <a:cs typeface="Arial" pitchFamily="34" charset="0"/>
              </a:rPr>
              <a:t/>
            </a:r>
            <a:br>
              <a:rPr lang="en-US" sz="3200" b="1" dirty="0" smtClean="0">
                <a:cs typeface="Arial" pitchFamily="34" charset="0"/>
              </a:rPr>
            </a:br>
            <a:r>
              <a:rPr lang="en-US" sz="3200" b="1" dirty="0">
                <a:solidFill>
                  <a:srgbClr val="0070C0"/>
                </a:solidFill>
                <a:cs typeface="Arial" pitchFamily="34" charset="0"/>
              </a:rPr>
              <a:t>C</a:t>
            </a:r>
            <a:r>
              <a:rPr lang="en-US" sz="3200" b="1" dirty="0" smtClean="0">
                <a:solidFill>
                  <a:srgbClr val="0070C0"/>
                </a:solidFill>
                <a:cs typeface="Arial" pitchFamily="34" charset="0"/>
              </a:rPr>
              <a:t>ontinuity of Care</a:t>
            </a:r>
            <a:r>
              <a:rPr lang="en-US" sz="32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cs typeface="Arial" pitchFamily="34" charset="0"/>
              </a:rPr>
            </a:br>
            <a:endParaRPr lang="en-US" sz="3200" b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Transferring Within &amp; </a:t>
            </a:r>
            <a:r>
              <a:rPr lang="en-US" sz="3600" b="1" dirty="0"/>
              <a:t>B</a:t>
            </a:r>
            <a:r>
              <a:rPr lang="en-US" sz="3600" b="1" dirty="0" smtClean="0"/>
              <a:t>etween Healthcare </a:t>
            </a:r>
            <a:r>
              <a:rPr lang="en-US" sz="3600" b="1" dirty="0"/>
              <a:t>S</a:t>
            </a:r>
            <a:r>
              <a:rPr lang="en-US" sz="3600" b="1" dirty="0" smtClean="0"/>
              <a:t>ettings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solidFill>
            <a:srgbClr val="FFFF99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Transfer within the hospital</a:t>
            </a:r>
          </a:p>
          <a:p>
            <a:endParaRPr lang="en-US" sz="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Such as:</a:t>
            </a:r>
          </a:p>
          <a:p>
            <a:r>
              <a:rPr lang="en-US" dirty="0" smtClean="0"/>
              <a:t>Emergency room to a hospital room.</a:t>
            </a:r>
          </a:p>
          <a:p>
            <a:r>
              <a:rPr lang="en-US" dirty="0"/>
              <a:t>I</a:t>
            </a:r>
            <a:r>
              <a:rPr lang="en-US" dirty="0" smtClean="0"/>
              <a:t>ntensive care unit to a hospital room (and vice versa).</a:t>
            </a:r>
          </a:p>
          <a:p>
            <a:r>
              <a:rPr lang="en-US" dirty="0"/>
              <a:t>O</a:t>
            </a:r>
            <a:r>
              <a:rPr lang="en-US" dirty="0" smtClean="0"/>
              <a:t>ne unit to another.</a:t>
            </a:r>
          </a:p>
          <a:p>
            <a:r>
              <a:rPr lang="en-US" dirty="0"/>
              <a:t>O</a:t>
            </a:r>
            <a:r>
              <a:rPr lang="en-US" dirty="0" smtClean="0"/>
              <a:t>ne room to another room on the same unit.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750887"/>
          </a:xfrm>
          <a:solidFill>
            <a:srgbClr val="FFFF99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Transfer between healthcare settings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2286000"/>
            <a:ext cx="4041775" cy="395128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Such as:</a:t>
            </a:r>
          </a:p>
          <a:p>
            <a:r>
              <a:rPr lang="en-US" dirty="0" smtClean="0"/>
              <a:t>To and from acute care settings and long-term settings.</a:t>
            </a:r>
          </a:p>
          <a:p>
            <a:r>
              <a:rPr lang="en-US" dirty="0" smtClean="0"/>
              <a:t>From acute care setting to their homes.</a:t>
            </a:r>
          </a:p>
          <a:p>
            <a:r>
              <a:rPr lang="en-US" dirty="0" smtClean="0"/>
              <a:t>From ambulatory care settings to acute care settings.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  Transfer Within </a:t>
            </a:r>
            <a:r>
              <a:rPr lang="en-US" dirty="0"/>
              <a:t>the </a:t>
            </a: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sz="3100" b="1" dirty="0">
                <a:solidFill>
                  <a:srgbClr val="C00000"/>
                </a:solidFill>
              </a:rPr>
              <a:t>T</a:t>
            </a:r>
            <a:r>
              <a:rPr lang="en-US" sz="3100" b="1" dirty="0" smtClean="0">
                <a:solidFill>
                  <a:srgbClr val="C00000"/>
                </a:solidFill>
              </a:rPr>
              <a:t>he nurse should ensue the following:</a:t>
            </a:r>
            <a:endParaRPr lang="en-US" sz="3100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Personal belongings must be moved to the new room.</a:t>
            </a:r>
          </a:p>
          <a:p>
            <a:r>
              <a:rPr lang="en-US" sz="2800" dirty="0" smtClean="0"/>
              <a:t>The patient’s chart and Kardex card are moved to the new unit.</a:t>
            </a:r>
          </a:p>
          <a:p>
            <a:r>
              <a:rPr lang="en-US" sz="2800" dirty="0" smtClean="0"/>
              <a:t>Other hospital departments (e.g. dietary, pharmacy) must be notified of the transfer.</a:t>
            </a:r>
          </a:p>
          <a:p>
            <a:r>
              <a:rPr lang="en-US" sz="2800" dirty="0" smtClean="0"/>
              <a:t>The nurse in the original area gives a verbal report about the patient to the nurse in the new area.</a:t>
            </a:r>
            <a:endParaRPr lang="en-US" sz="2800" dirty="0"/>
          </a:p>
        </p:txBody>
      </p:sp>
      <p:sp>
        <p:nvSpPr>
          <p:cNvPr id="9" name="Right Arrow 8"/>
          <p:cNvSpPr/>
          <p:nvPr/>
        </p:nvSpPr>
        <p:spPr>
          <a:xfrm>
            <a:off x="304800" y="1752600"/>
            <a:ext cx="457200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04800" y="2667000"/>
            <a:ext cx="457200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04800" y="3581400"/>
            <a:ext cx="457200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04800" y="4572000"/>
            <a:ext cx="457200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to Long-Term Facility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8F7F2"/>
          </a:solidFill>
          <a:ln>
            <a:solidFill>
              <a:srgbClr val="C000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patient is discharged from the hospital.</a:t>
            </a:r>
          </a:p>
          <a:p>
            <a:r>
              <a:rPr lang="en-US" dirty="0" smtClean="0"/>
              <a:t>The Nurse ensures that the following is sent to the long-term facility:</a:t>
            </a:r>
          </a:p>
          <a:p>
            <a:pPr lvl="1"/>
            <a:r>
              <a:rPr lang="en-US" dirty="0" smtClean="0"/>
              <a:t>A copy of the chart (depending on the physician’s preference and the agency’s protocol).</a:t>
            </a:r>
          </a:p>
          <a:p>
            <a:pPr lvl="1"/>
            <a:r>
              <a:rPr lang="en-US" dirty="0" smtClean="0"/>
              <a:t>All the patient belongings.</a:t>
            </a:r>
          </a:p>
          <a:p>
            <a:pPr lvl="1"/>
            <a:r>
              <a:rPr lang="en-US" dirty="0" smtClean="0"/>
              <a:t>Prescriptions and appointment cards for return visits to the physician’s office.</a:t>
            </a:r>
          </a:p>
          <a:p>
            <a:pPr lvl="1"/>
            <a:r>
              <a:rPr lang="en-US" dirty="0" smtClean="0"/>
              <a:t>In most instances, a detailed assessment and care plan.</a:t>
            </a:r>
          </a:p>
          <a:p>
            <a:r>
              <a:rPr lang="en-US" dirty="0" smtClean="0"/>
              <a:t>The nurse at the hospital often provides a verbal report to the nurse at the long-term care facility.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64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Discharge from a Healthcare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Patients are discharged from a healthcare facility when: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expected outcomes of care are met.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patient or caregiver have the necessary knowledge and skills to provide care.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7168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Discharge Planning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Purpose:</a:t>
            </a:r>
          </a:p>
          <a:p>
            <a:r>
              <a:rPr lang="en-US" sz="2800" dirty="0" smtClean="0"/>
              <a:t>To ensure that the patient and family needs are consistently met as the patient moves from the acute care setting to care at home.</a:t>
            </a:r>
          </a:p>
          <a:p>
            <a:endParaRPr lang="en-US" sz="2800" dirty="0"/>
          </a:p>
          <a:p>
            <a:r>
              <a:rPr lang="en-US" sz="2800" dirty="0" smtClean="0"/>
              <a:t>Effective discharge planning begins on admission</a:t>
            </a:r>
          </a:p>
        </p:txBody>
      </p:sp>
    </p:spTree>
    <p:extLst>
      <p:ext uri="{BB962C8B-B14F-4D97-AF65-F5344CB8AC3E}">
        <p14:creationId xmlns:p14="http://schemas.microsoft.com/office/powerpoint/2010/main" val="2461053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Essential components:</a:t>
            </a:r>
          </a:p>
          <a:p>
            <a:r>
              <a:rPr lang="en-US" sz="2800" dirty="0" smtClean="0"/>
              <a:t>Assessing the strength &amp; limitations of the patient, the family or support person, and the environment.</a:t>
            </a:r>
          </a:p>
          <a:p>
            <a:r>
              <a:rPr lang="en-US" sz="2800" dirty="0" smtClean="0"/>
              <a:t>Implementing and coordinating the plan of care.</a:t>
            </a:r>
          </a:p>
          <a:p>
            <a:r>
              <a:rPr lang="en-US" sz="2800" dirty="0" smtClean="0"/>
              <a:t>Considering individual, family, and community resources.</a:t>
            </a:r>
          </a:p>
          <a:p>
            <a:r>
              <a:rPr lang="en-US" sz="2800" dirty="0" smtClean="0"/>
              <a:t>Evaluating the effectiveness of care.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8440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Factors to assess: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r>
              <a:rPr lang="en-US" sz="2800" dirty="0" smtClean="0"/>
              <a:t>Health data </a:t>
            </a:r>
            <a:r>
              <a:rPr lang="en-US" sz="2000" dirty="0" smtClean="0">
                <a:solidFill>
                  <a:srgbClr val="00B050"/>
                </a:solidFill>
              </a:rPr>
              <a:t>(age, gender, current health problem, functional limitations, etc.)</a:t>
            </a:r>
          </a:p>
          <a:p>
            <a:r>
              <a:rPr lang="en-US" sz="2800" dirty="0" smtClean="0"/>
              <a:t>Personal data </a:t>
            </a:r>
            <a:r>
              <a:rPr lang="en-US" sz="2000" dirty="0" smtClean="0">
                <a:solidFill>
                  <a:srgbClr val="00B050"/>
                </a:solidFill>
              </a:rPr>
              <a:t>(ask the patient: how do you feel about being discharged? What are your expectations for recovery? Etc.)</a:t>
            </a:r>
            <a:endParaRPr lang="en-US" sz="2800" dirty="0" smtClean="0"/>
          </a:p>
          <a:p>
            <a:r>
              <a:rPr lang="en-US" sz="2800" dirty="0" smtClean="0"/>
              <a:t>Caregivers </a:t>
            </a:r>
            <a:r>
              <a:rPr lang="en-US" sz="2000" dirty="0" smtClean="0">
                <a:solidFill>
                  <a:srgbClr val="00B050"/>
                </a:solidFill>
              </a:rPr>
              <a:t>(ask the caregiver: do you live with the patient? What are your expectations and fears about providing care at home?)</a:t>
            </a:r>
            <a:endParaRPr lang="en-US" sz="2800" dirty="0" smtClean="0"/>
          </a:p>
          <a:p>
            <a:r>
              <a:rPr lang="en-US" sz="2800" dirty="0" smtClean="0"/>
              <a:t>Environment </a:t>
            </a:r>
            <a:r>
              <a:rPr lang="en-US" sz="2000" dirty="0" smtClean="0">
                <a:solidFill>
                  <a:srgbClr val="00B050"/>
                </a:solidFill>
              </a:rPr>
              <a:t>(assess the home, whether the patient will be able to use assistive devices, or bathroom facilities safely, if hot water, &amp; heat are available? Etc.)</a:t>
            </a:r>
            <a:endParaRPr lang="en-US" sz="2800" dirty="0" smtClean="0"/>
          </a:p>
          <a:p>
            <a:r>
              <a:rPr lang="en-US" sz="2800" dirty="0" smtClean="0"/>
              <a:t>Financial &amp; support resources </a:t>
            </a:r>
            <a:r>
              <a:rPr lang="en-US" sz="2000" dirty="0" smtClean="0">
                <a:solidFill>
                  <a:srgbClr val="00B050"/>
                </a:solidFill>
              </a:rPr>
              <a:t>(discuss expenses of prescribed care, including dressing supplies, medications, equipment, &amp; special food etc.)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089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How would the nurse coordinate a discharge plan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(discharge planning example p. 165)</a:t>
            </a:r>
          </a:p>
          <a:p>
            <a:r>
              <a:rPr lang="en-US" sz="2800" dirty="0" smtClean="0"/>
              <a:t>The physician must be consulted for diet, medication, other treatments, and home health orders.</a:t>
            </a:r>
          </a:p>
          <a:p>
            <a:r>
              <a:rPr lang="en-US" sz="2800" dirty="0" smtClean="0"/>
              <a:t>The dietitian needs to counsel the patient &amp; caregiver on diet restrictions.</a:t>
            </a:r>
          </a:p>
          <a:p>
            <a:r>
              <a:rPr lang="en-US" sz="2800" dirty="0" smtClean="0"/>
              <a:t>The social worker should be called for financial assessment and assistance. </a:t>
            </a:r>
          </a:p>
          <a:p>
            <a:r>
              <a:rPr lang="en-US" sz="2800" smtClean="0"/>
              <a:t>….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7175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 #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type of healthcare setting where you (or one of your family members) have received care.</a:t>
            </a:r>
          </a:p>
          <a:p>
            <a:r>
              <a:rPr lang="en-US" dirty="0" smtClean="0"/>
              <a:t>How many healthcare providers did you come in contact with?</a:t>
            </a:r>
          </a:p>
          <a:p>
            <a:r>
              <a:rPr lang="en-US" dirty="0" smtClean="0"/>
              <a:t>What were your concerns on admission?</a:t>
            </a:r>
          </a:p>
          <a:p>
            <a:r>
              <a:rPr lang="en-US" dirty="0" smtClean="0"/>
              <a:t>How did those concerns differ from those experienced on discharge?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57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Outline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486400"/>
          </a:xfrm>
          <a:solidFill>
            <a:srgbClr val="FFFFFF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Continuity of care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Admission to a </a:t>
            </a:r>
            <a:r>
              <a:rPr lang="en-US" sz="2800" b="1" dirty="0">
                <a:solidFill>
                  <a:schemeClr val="tx1"/>
                </a:solidFill>
              </a:rPr>
              <a:t>h</a:t>
            </a:r>
            <a:r>
              <a:rPr lang="en-US" sz="2800" b="1" dirty="0" smtClean="0">
                <a:solidFill>
                  <a:schemeClr val="tx1"/>
                </a:solidFill>
              </a:rPr>
              <a:t>ealthcare setting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400" b="1" dirty="0" smtClean="0">
                <a:solidFill>
                  <a:schemeClr val="tx2"/>
                </a:solidFill>
              </a:rPr>
              <a:t>Admission </a:t>
            </a:r>
            <a:r>
              <a:rPr lang="en-US" sz="2400" b="1" dirty="0" smtClean="0">
                <a:solidFill>
                  <a:schemeClr val="tx2"/>
                </a:solidFill>
              </a:rPr>
              <a:t>to an ambulatory care facility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400" b="1" dirty="0" smtClean="0">
                <a:solidFill>
                  <a:schemeClr val="tx2"/>
                </a:solidFill>
              </a:rPr>
              <a:t>Admission to the </a:t>
            </a:r>
            <a:r>
              <a:rPr lang="en-US" sz="2400" b="1" dirty="0" smtClean="0">
                <a:solidFill>
                  <a:schemeClr val="tx2"/>
                </a:solidFill>
              </a:rPr>
              <a:t>hospital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tx2"/>
                </a:solidFill>
              </a:rPr>
              <a:t>The HIPPA privacy rule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Transferring </a:t>
            </a:r>
            <a:r>
              <a:rPr lang="en-US" sz="2800" b="1" dirty="0" smtClean="0">
                <a:solidFill>
                  <a:schemeClr val="tx1"/>
                </a:solidFill>
              </a:rPr>
              <a:t>within &amp; between healthcare settings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400" b="1" dirty="0" smtClean="0">
                <a:solidFill>
                  <a:schemeClr val="tx2"/>
                </a:solidFill>
              </a:rPr>
              <a:t>Transfer within the hospital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400" b="1" dirty="0" smtClean="0">
                <a:solidFill>
                  <a:schemeClr val="tx2"/>
                </a:solidFill>
              </a:rPr>
              <a:t>Transfer to a long-term care facility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Discharge from a healthcare setting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400" b="1" dirty="0" smtClean="0">
                <a:solidFill>
                  <a:schemeClr val="tx2"/>
                </a:solidFill>
              </a:rPr>
              <a:t>Discharge planning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400" b="1" dirty="0" smtClean="0">
                <a:solidFill>
                  <a:schemeClr val="tx2"/>
                </a:solidFill>
              </a:rPr>
              <a:t>Leaving the hospital against medical advice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06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4000" b="1" dirty="0" smtClean="0"/>
              <a:t>Continuity of Care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 a process by which healthcare providers give appropriate, uninterrupted care and facilitate the patient’s transition between different settings and levels of care.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07718128"/>
              </p:ext>
            </p:extLst>
          </p:nvPr>
        </p:nvGraphicFramePr>
        <p:xfrm>
          <a:off x="-152400" y="1905000"/>
          <a:ext cx="9296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87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Admission to a Healthcare Setting:</a:t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7543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 patient:</a:t>
            </a:r>
          </a:p>
          <a:p>
            <a:r>
              <a:rPr lang="en-US" dirty="0" smtClean="0"/>
              <a:t>New role</a:t>
            </a:r>
          </a:p>
          <a:p>
            <a:r>
              <a:rPr lang="en-US" dirty="0" smtClean="0"/>
              <a:t>New environment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The nurse:</a:t>
            </a:r>
          </a:p>
          <a:p>
            <a:r>
              <a:rPr lang="en-US" dirty="0"/>
              <a:t>E</a:t>
            </a:r>
            <a:r>
              <a:rPr lang="en-US" dirty="0" smtClean="0"/>
              <a:t>stablish an effective nurse-patient relationship on admission. 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</a:rPr>
              <a:t>Please refer to box 9-1 in Ch.9</a:t>
            </a:r>
          </a:p>
          <a:p>
            <a:r>
              <a:rPr lang="en-US" dirty="0"/>
              <a:t>C</a:t>
            </a:r>
            <a:r>
              <a:rPr lang="en-US" dirty="0" smtClean="0"/>
              <a:t>ollaborate with other healthcare team in meeting the needs of the patient.</a:t>
            </a:r>
          </a:p>
          <a:p>
            <a:r>
              <a:rPr lang="en-US" dirty="0" smtClean="0"/>
              <a:t>Orient the patient and involve him/her in a shared planning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7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752907"/>
              </p:ext>
            </p:extLst>
          </p:nvPr>
        </p:nvGraphicFramePr>
        <p:xfrm>
          <a:off x="152400" y="16764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dirty="0" smtClean="0">
                <a:solidFill>
                  <a:schemeClr val="tx2"/>
                </a:solidFill>
              </a:rPr>
              <a:t>Admission to an ambulatory care facility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181600" y="1533063"/>
            <a:ext cx="13627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May or may not</a:t>
            </a:r>
          </a:p>
        </p:txBody>
      </p:sp>
    </p:spTree>
    <p:extLst>
      <p:ext uri="{BB962C8B-B14F-4D97-AF65-F5344CB8AC3E}">
        <p14:creationId xmlns:p14="http://schemas.microsoft.com/office/powerpoint/2010/main" val="3170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The </a:t>
            </a:r>
            <a:r>
              <a:rPr lang="en-US" sz="3600" b="1" dirty="0">
                <a:solidFill>
                  <a:schemeClr val="tx2"/>
                </a:solidFill>
              </a:rPr>
              <a:t>HIPPA privacy rule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16000"/>
            <a:ext cx="8534400" cy="53340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b="1" dirty="0"/>
              <a:t>The goal is to assure that health information is </a:t>
            </a:r>
            <a:r>
              <a:rPr lang="en-US" sz="2400" b="1" dirty="0" smtClean="0"/>
              <a:t>protected.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1360714" y="1676400"/>
            <a:ext cx="6705600" cy="4419600"/>
          </a:xfrm>
          <a:prstGeom prst="verticalScroll">
            <a:avLst/>
          </a:prstGeom>
          <a:solidFill>
            <a:srgbClr val="FFFFFF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1" indent="-342900"/>
            <a:r>
              <a:rPr lang="en-US" sz="2400" b="1" dirty="0" smtClean="0">
                <a:solidFill>
                  <a:srgbClr val="C00000"/>
                </a:solidFill>
              </a:rPr>
              <a:t>Patients:</a:t>
            </a:r>
          </a:p>
          <a:p>
            <a:pPr marL="342900" lvl="1" indent="-342900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   Must </a:t>
            </a:r>
            <a:r>
              <a:rPr lang="en-US" sz="2400" b="1" dirty="0">
                <a:solidFill>
                  <a:schemeClr val="tx1"/>
                </a:solidFill>
              </a:rPr>
              <a:t>sign a statement that they understand the protection of their medical information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marL="342900" lvl="1" indent="-342900"/>
            <a:endParaRPr lang="en-US" sz="2400" b="1" dirty="0">
              <a:solidFill>
                <a:schemeClr val="tx1"/>
              </a:solidFill>
            </a:endParaRPr>
          </a:p>
          <a:p>
            <a:pPr marL="342900" lvl="1" indent="-342900"/>
            <a:r>
              <a:rPr lang="en-US" sz="2400" b="1" dirty="0">
                <a:solidFill>
                  <a:srgbClr val="0070C0"/>
                </a:solidFill>
              </a:rPr>
              <a:t>Healthcare providers (including students</a:t>
            </a:r>
            <a:r>
              <a:rPr lang="en-US" sz="2400" b="1" dirty="0" smtClean="0">
                <a:solidFill>
                  <a:srgbClr val="0070C0"/>
                </a:solidFill>
              </a:rPr>
              <a:t>): </a:t>
            </a:r>
            <a:r>
              <a:rPr lang="en-US" sz="2400" b="1" dirty="0">
                <a:solidFill>
                  <a:schemeClr val="tx1"/>
                </a:solidFill>
              </a:rPr>
              <a:t>may only read the records of patients for which they are providing </a:t>
            </a:r>
            <a:r>
              <a:rPr lang="en-US" sz="2400" b="1" dirty="0" smtClean="0">
                <a:solidFill>
                  <a:schemeClr val="tx1"/>
                </a:solidFill>
              </a:rPr>
              <a:t>care.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95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088499"/>
              </p:ext>
            </p:extLst>
          </p:nvPr>
        </p:nvGraphicFramePr>
        <p:xfrm>
          <a:off x="152400" y="12954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6229" y="7620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dirty="0" smtClean="0">
                <a:solidFill>
                  <a:schemeClr val="tx2"/>
                </a:solidFill>
              </a:rPr>
              <a:t>Admission to the Hospital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540657" y="4656569"/>
            <a:ext cx="80046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FF00"/>
                </a:solidFill>
              </a:rPr>
              <a:t>Admission Office</a:t>
            </a:r>
          </a:p>
        </p:txBody>
      </p:sp>
    </p:spTree>
    <p:extLst>
      <p:ext uri="{BB962C8B-B14F-4D97-AF65-F5344CB8AC3E}">
        <p14:creationId xmlns:p14="http://schemas.microsoft.com/office/powerpoint/2010/main" val="401160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015085"/>
              </p:ext>
            </p:extLst>
          </p:nvPr>
        </p:nvGraphicFramePr>
        <p:xfrm>
          <a:off x="39914" y="9906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6229" y="7620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dirty="0" smtClean="0">
                <a:solidFill>
                  <a:schemeClr val="tx2"/>
                </a:solidFill>
              </a:rPr>
              <a:t>Admission to the Hospital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17286" y="2133600"/>
            <a:ext cx="80046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z="2400" b="1" dirty="0" smtClean="0"/>
              <a:t>Admission Office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1" dirty="0" smtClean="0"/>
              <a:t>Admission information collected &amp; recorded on the admission sheet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1" dirty="0" smtClean="0"/>
              <a:t>Wrist </a:t>
            </a:r>
            <a:r>
              <a:rPr lang="en-US" sz="2400" b="1" dirty="0"/>
              <a:t>band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1" dirty="0"/>
              <a:t>Signing consent form, Advance </a:t>
            </a:r>
            <a:r>
              <a:rPr lang="en-US" sz="2400" b="1" dirty="0" smtClean="0"/>
              <a:t>directives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1" dirty="0" smtClean="0"/>
              <a:t>The admitting office notify the unit to which the patient is to be admitted before the patient arrives so the room can be prepared.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3414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254029"/>
              </p:ext>
            </p:extLst>
          </p:nvPr>
        </p:nvGraphicFramePr>
        <p:xfrm>
          <a:off x="228600" y="993085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6229" y="7620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dirty="0" smtClean="0">
                <a:solidFill>
                  <a:schemeClr val="tx2"/>
                </a:solidFill>
              </a:rPr>
              <a:t>Admission to the Hospital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389743" y="3429000"/>
            <a:ext cx="7696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800" b="1" dirty="0"/>
              <a:t>Admitting unit</a:t>
            </a:r>
          </a:p>
          <a:p>
            <a:pPr lvl="0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dirty="0"/>
              <a:t>- The nurse welcome the patient and ensure his comfort.</a:t>
            </a:r>
          </a:p>
          <a:p>
            <a:pPr lvl="0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dirty="0" smtClean="0"/>
              <a:t>- The patient chart &amp; Kardex card are completed.</a:t>
            </a:r>
          </a:p>
          <a:p>
            <a:pPr lvl="0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dirty="0" smtClean="0"/>
              <a:t>- The </a:t>
            </a:r>
            <a:r>
              <a:rPr lang="en-US" sz="2400" b="1" dirty="0"/>
              <a:t>nurse complete s the admission assessment (</a:t>
            </a:r>
            <a:r>
              <a:rPr lang="en-US" sz="2400" b="1" dirty="0" smtClean="0"/>
              <a:t>health</a:t>
            </a:r>
          </a:p>
          <a:p>
            <a:pPr lvl="0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dirty="0" smtClean="0"/>
              <a:t>   history </a:t>
            </a:r>
            <a:r>
              <a:rPr lang="en-US" sz="2400" b="1" dirty="0"/>
              <a:t>&amp; physical assessment).</a:t>
            </a:r>
          </a:p>
          <a:p>
            <a:pPr lvl="0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dirty="0" smtClean="0"/>
              <a:t>- An </a:t>
            </a:r>
            <a:r>
              <a:rPr lang="en-US" sz="2400" b="1" dirty="0"/>
              <a:t>inventory of personal belongings and valuable </a:t>
            </a:r>
            <a:r>
              <a:rPr lang="en-US" sz="2400" b="1" dirty="0" smtClean="0"/>
              <a:t>is</a:t>
            </a:r>
          </a:p>
          <a:p>
            <a:pPr lvl="0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dirty="0" smtClean="0"/>
              <a:t>  completed</a:t>
            </a:r>
            <a:r>
              <a:rPr lang="en-US" sz="2400" b="1" dirty="0"/>
              <a:t>.</a:t>
            </a:r>
          </a:p>
          <a:p>
            <a:pPr lvl="0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dirty="0"/>
              <a:t>- Medication reconciliation form is completed.</a:t>
            </a:r>
          </a:p>
        </p:txBody>
      </p:sp>
    </p:spTree>
    <p:extLst>
      <p:ext uri="{BB962C8B-B14F-4D97-AF65-F5344CB8AC3E}">
        <p14:creationId xmlns:p14="http://schemas.microsoft.com/office/powerpoint/2010/main" val="32158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2802</TotalTime>
  <Words>1256</Words>
  <Application>Microsoft Office PowerPoint</Application>
  <PresentationFormat>On-screen Show (4:3)</PresentationFormat>
  <Paragraphs>152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UNIT II: COMMUNITY-BASED SETTINGS FOR PATIENT CARE  Chapter 9: Continuity of Care </vt:lpstr>
      <vt:lpstr>Outline </vt:lpstr>
      <vt:lpstr>Continuity of Care</vt:lpstr>
      <vt:lpstr>Admission to a Healthcare Setting: </vt:lpstr>
      <vt:lpstr>Admission to an ambulatory care facility</vt:lpstr>
      <vt:lpstr>The HIPPA privacy rule</vt:lpstr>
      <vt:lpstr>Admission to the Hospital</vt:lpstr>
      <vt:lpstr>Admission to the Hospital</vt:lpstr>
      <vt:lpstr>Admission to the Hospital</vt:lpstr>
      <vt:lpstr>Transferring Within &amp; Between Healthcare Settings</vt:lpstr>
      <vt:lpstr>           Transfer Within the Hospital The nurse should ensue the following:</vt:lpstr>
      <vt:lpstr>Transfer to Long-Term Facility</vt:lpstr>
      <vt:lpstr>Discharge from a Healthcare Setting</vt:lpstr>
      <vt:lpstr>Discharge Planning</vt:lpstr>
      <vt:lpstr>Discharge Planning</vt:lpstr>
      <vt:lpstr>Discharge Planning</vt:lpstr>
      <vt:lpstr>How would the nurse coordinate a discharge plan?</vt:lpstr>
      <vt:lpstr>Assignment #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health &amp; Illness</dc:title>
  <dc:creator>Nursing Administration\Lina</dc:creator>
  <cp:lastModifiedBy>Lina Younan</cp:lastModifiedBy>
  <cp:revision>284</cp:revision>
  <dcterms:created xsi:type="dcterms:W3CDTF">2006-08-16T00:00:00Z</dcterms:created>
  <dcterms:modified xsi:type="dcterms:W3CDTF">2012-10-11T09:55:58Z</dcterms:modified>
</cp:coreProperties>
</file>